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625" r:id="rId2"/>
    <p:sldId id="401" r:id="rId3"/>
    <p:sldId id="673" r:id="rId4"/>
    <p:sldId id="364" r:id="rId5"/>
    <p:sldId id="367" r:id="rId6"/>
    <p:sldId id="843" r:id="rId7"/>
    <p:sldId id="505" r:id="rId8"/>
    <p:sldId id="844" r:id="rId9"/>
    <p:sldId id="857" r:id="rId10"/>
    <p:sldId id="858" r:id="rId11"/>
    <p:sldId id="543" r:id="rId12"/>
    <p:sldId id="371" r:id="rId13"/>
    <p:sldId id="842" r:id="rId14"/>
    <p:sldId id="654" r:id="rId15"/>
    <p:sldId id="709" r:id="rId16"/>
    <p:sldId id="720" r:id="rId17"/>
    <p:sldId id="721" r:id="rId18"/>
    <p:sldId id="722" r:id="rId19"/>
    <p:sldId id="723" r:id="rId20"/>
    <p:sldId id="719" r:id="rId21"/>
    <p:sldId id="845" r:id="rId22"/>
    <p:sldId id="820" r:id="rId23"/>
    <p:sldId id="821" r:id="rId24"/>
    <p:sldId id="822" r:id="rId25"/>
    <p:sldId id="823" r:id="rId26"/>
    <p:sldId id="824" r:id="rId27"/>
    <p:sldId id="825" r:id="rId28"/>
    <p:sldId id="827" r:id="rId29"/>
    <p:sldId id="828" r:id="rId30"/>
    <p:sldId id="826" r:id="rId31"/>
    <p:sldId id="849" r:id="rId32"/>
    <p:sldId id="850" r:id="rId33"/>
    <p:sldId id="860" r:id="rId34"/>
    <p:sldId id="851" r:id="rId35"/>
    <p:sldId id="846" r:id="rId36"/>
    <p:sldId id="848" r:id="rId37"/>
    <p:sldId id="852" r:id="rId38"/>
    <p:sldId id="853" r:id="rId39"/>
    <p:sldId id="856" r:id="rId40"/>
    <p:sldId id="859" r:id="rId41"/>
    <p:sldId id="510" r:id="rId42"/>
    <p:sldId id="661" r:id="rId43"/>
    <p:sldId id="671" r:id="rId4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DAD"/>
    <a:srgbClr val="333333"/>
    <a:srgbClr val="7ACFF5"/>
    <a:srgbClr val="FF5555"/>
    <a:srgbClr val="FFF1AA"/>
    <a:srgbClr val="5B9BD5"/>
    <a:srgbClr val="DEEBF7"/>
    <a:srgbClr val="FDFFB3"/>
    <a:srgbClr val="CDD1EF"/>
    <a:srgbClr val="7782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A3D46A-69AB-42B4-8547-8F5634D00A8D}" v="56" dt="2024-12-02T21:35:52.4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72" autoAdjust="0"/>
    <p:restoredTop sz="94660"/>
  </p:normalViewPr>
  <p:slideViewPr>
    <p:cSldViewPr snapToGrid="0">
      <p:cViewPr>
        <p:scale>
          <a:sx n="100" d="100"/>
          <a:sy n="100" d="100"/>
        </p:scale>
        <p:origin x="532" y="252"/>
      </p:cViewPr>
      <p:guideLst/>
    </p:cSldViewPr>
  </p:slideViewPr>
  <p:notesTextViewPr>
    <p:cViewPr>
      <p:scale>
        <a:sx n="1" d="1"/>
        <a:sy n="1" d="1"/>
      </p:scale>
      <p:origin x="0" y="0"/>
    </p:cViewPr>
  </p:notesTextViewPr>
  <p:sorterViewPr>
    <p:cViewPr>
      <p:scale>
        <a:sx n="100" d="100"/>
        <a:sy n="100" d="100"/>
      </p:scale>
      <p:origin x="0" y="-409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Lord" userId="b68276031ed32d04" providerId="LiveId" clId="{4FA3D46A-69AB-42B4-8547-8F5634D00A8D}"/>
    <pc:docChg chg="undo redo custSel addSld delSld modSld sldOrd">
      <pc:chgData name="Bill Lord" userId="b68276031ed32d04" providerId="LiveId" clId="{4FA3D46A-69AB-42B4-8547-8F5634D00A8D}" dt="2024-12-02T21:45:33.576" v="6842" actId="20577"/>
      <pc:docMkLst>
        <pc:docMk/>
      </pc:docMkLst>
      <pc:sldChg chg="addSp delSp modSp add mod">
        <pc:chgData name="Bill Lord" userId="b68276031ed32d04" providerId="LiveId" clId="{4FA3D46A-69AB-42B4-8547-8F5634D00A8D}" dt="2024-12-02T15:27:15.423" v="3047" actId="21"/>
        <pc:sldMkLst>
          <pc:docMk/>
          <pc:sldMk cId="1832792616" sldId="364"/>
        </pc:sldMkLst>
        <pc:spChg chg="mod">
          <ac:chgData name="Bill Lord" userId="b68276031ed32d04" providerId="LiveId" clId="{4FA3D46A-69AB-42B4-8547-8F5634D00A8D}" dt="2024-12-01T17:44:27.334" v="317" actId="13926"/>
          <ac:spMkLst>
            <pc:docMk/>
            <pc:sldMk cId="1832792616" sldId="364"/>
            <ac:spMk id="7" creationId="{00000000-0000-0000-0000-000000000000}"/>
          </ac:spMkLst>
        </pc:spChg>
        <pc:picChg chg="add del mod">
          <ac:chgData name="Bill Lord" userId="b68276031ed32d04" providerId="LiveId" clId="{4FA3D46A-69AB-42B4-8547-8F5634D00A8D}" dt="2024-12-02T15:27:15.423" v="3047" actId="21"/>
          <ac:picMkLst>
            <pc:docMk/>
            <pc:sldMk cId="1832792616" sldId="364"/>
            <ac:picMk id="3" creationId="{2C96B703-4400-E8E0-15CB-5BA3E90B01CE}"/>
          </ac:picMkLst>
        </pc:picChg>
      </pc:sldChg>
      <pc:sldChg chg="modSp add mod">
        <pc:chgData name="Bill Lord" userId="b68276031ed32d04" providerId="LiveId" clId="{4FA3D46A-69AB-42B4-8547-8F5634D00A8D}" dt="2024-12-02T21:06:58.872" v="6331" actId="20577"/>
        <pc:sldMkLst>
          <pc:docMk/>
          <pc:sldMk cId="2336322056" sldId="367"/>
        </pc:sldMkLst>
        <pc:spChg chg="mod">
          <ac:chgData name="Bill Lord" userId="b68276031ed32d04" providerId="LiveId" clId="{4FA3D46A-69AB-42B4-8547-8F5634D00A8D}" dt="2024-12-02T21:06:58.872" v="6331" actId="20577"/>
          <ac:spMkLst>
            <pc:docMk/>
            <pc:sldMk cId="2336322056" sldId="367"/>
            <ac:spMk id="4" creationId="{00000000-0000-0000-0000-000000000000}"/>
          </ac:spMkLst>
        </pc:spChg>
      </pc:sldChg>
      <pc:sldChg chg="modSp add mod">
        <pc:chgData name="Bill Lord" userId="b68276031ed32d04" providerId="LiveId" clId="{4FA3D46A-69AB-42B4-8547-8F5634D00A8D}" dt="2024-12-02T21:14:16.632" v="6404" actId="20577"/>
        <pc:sldMkLst>
          <pc:docMk/>
          <pc:sldMk cId="570007292" sldId="371"/>
        </pc:sldMkLst>
        <pc:spChg chg="mod">
          <ac:chgData name="Bill Lord" userId="b68276031ed32d04" providerId="LiveId" clId="{4FA3D46A-69AB-42B4-8547-8F5634D00A8D}" dt="2024-12-02T21:14:16.632" v="6404" actId="20577"/>
          <ac:spMkLst>
            <pc:docMk/>
            <pc:sldMk cId="570007292" sldId="371"/>
            <ac:spMk id="5" creationId="{00000000-0000-0000-0000-000000000000}"/>
          </ac:spMkLst>
        </pc:spChg>
      </pc:sldChg>
      <pc:sldChg chg="modSp mod ord">
        <pc:chgData name="Bill Lord" userId="b68276031ed32d04" providerId="LiveId" clId="{4FA3D46A-69AB-42B4-8547-8F5634D00A8D}" dt="2024-12-02T18:05:15.400" v="4250" actId="20577"/>
        <pc:sldMkLst>
          <pc:docMk/>
          <pc:sldMk cId="1450608569" sldId="401"/>
        </pc:sldMkLst>
        <pc:spChg chg="mod">
          <ac:chgData name="Bill Lord" userId="b68276031ed32d04" providerId="LiveId" clId="{4FA3D46A-69AB-42B4-8547-8F5634D00A8D}" dt="2024-12-02T18:05:15.400" v="4250" actId="20577"/>
          <ac:spMkLst>
            <pc:docMk/>
            <pc:sldMk cId="1450608569" sldId="401"/>
            <ac:spMk id="12" creationId="{00000000-0000-0000-0000-000000000000}"/>
          </ac:spMkLst>
        </pc:spChg>
      </pc:sldChg>
      <pc:sldChg chg="add del">
        <pc:chgData name="Bill Lord" userId="b68276031ed32d04" providerId="LiveId" clId="{4FA3D46A-69AB-42B4-8547-8F5634D00A8D}" dt="2024-12-01T17:55:55.187" v="337" actId="47"/>
        <pc:sldMkLst>
          <pc:docMk/>
          <pc:sldMk cId="976196406" sldId="494"/>
        </pc:sldMkLst>
      </pc:sldChg>
      <pc:sldChg chg="addSp modSp add">
        <pc:chgData name="Bill Lord" userId="b68276031ed32d04" providerId="LiveId" clId="{4FA3D46A-69AB-42B4-8547-8F5634D00A8D}" dt="2024-12-01T17:54:58.396" v="336"/>
        <pc:sldMkLst>
          <pc:docMk/>
          <pc:sldMk cId="910430750" sldId="505"/>
        </pc:sldMkLst>
        <pc:spChg chg="add mod">
          <ac:chgData name="Bill Lord" userId="b68276031ed32d04" providerId="LiveId" clId="{4FA3D46A-69AB-42B4-8547-8F5634D00A8D}" dt="2024-12-01T17:54:58.396" v="336"/>
          <ac:spMkLst>
            <pc:docMk/>
            <pc:sldMk cId="910430750" sldId="505"/>
            <ac:spMk id="5" creationId="{D2944986-298C-7BC7-3644-A52344593362}"/>
          </ac:spMkLst>
        </pc:spChg>
      </pc:sldChg>
      <pc:sldChg chg="addSp delSp modSp mod ord">
        <pc:chgData name="Bill Lord" userId="b68276031ed32d04" providerId="LiveId" clId="{4FA3D46A-69AB-42B4-8547-8F5634D00A8D}" dt="2024-12-02T16:38:35.377" v="4197"/>
        <pc:sldMkLst>
          <pc:docMk/>
          <pc:sldMk cId="3706504203" sldId="510"/>
        </pc:sldMkLst>
        <pc:spChg chg="add del mod">
          <ac:chgData name="Bill Lord" userId="b68276031ed32d04" providerId="LiveId" clId="{4FA3D46A-69AB-42B4-8547-8F5634D00A8D}" dt="2024-12-02T16:14:20.658" v="3807" actId="478"/>
          <ac:spMkLst>
            <pc:docMk/>
            <pc:sldMk cId="3706504203" sldId="510"/>
            <ac:spMk id="2" creationId="{7578DDB0-54BF-57FE-4A56-AC70BC5A9086}"/>
          </ac:spMkLst>
        </pc:spChg>
        <pc:spChg chg="mod">
          <ac:chgData name="Bill Lord" userId="b68276031ed32d04" providerId="LiveId" clId="{4FA3D46A-69AB-42B4-8547-8F5634D00A8D}" dt="2024-12-02T16:37:47.441" v="4195" actId="5793"/>
          <ac:spMkLst>
            <pc:docMk/>
            <pc:sldMk cId="3706504203" sldId="510"/>
            <ac:spMk id="3" creationId="{00000000-0000-0000-0000-000000000000}"/>
          </ac:spMkLst>
        </pc:spChg>
        <pc:spChg chg="mod">
          <ac:chgData name="Bill Lord" userId="b68276031ed32d04" providerId="LiveId" clId="{4FA3D46A-69AB-42B4-8547-8F5634D00A8D}" dt="2024-12-02T16:32:44.811" v="3907" actId="207"/>
          <ac:spMkLst>
            <pc:docMk/>
            <pc:sldMk cId="3706504203" sldId="510"/>
            <ac:spMk id="9" creationId="{00000000-0000-0000-0000-000000000000}"/>
          </ac:spMkLst>
        </pc:spChg>
      </pc:sldChg>
      <pc:sldChg chg="del">
        <pc:chgData name="Bill Lord" userId="b68276031ed32d04" providerId="LiveId" clId="{4FA3D46A-69AB-42B4-8547-8F5634D00A8D}" dt="2024-12-01T18:19:48.640" v="433" actId="47"/>
        <pc:sldMkLst>
          <pc:docMk/>
          <pc:sldMk cId="3189171935" sldId="519"/>
        </pc:sldMkLst>
      </pc:sldChg>
      <pc:sldChg chg="addSp modSp add mod">
        <pc:chgData name="Bill Lord" userId="b68276031ed32d04" providerId="LiveId" clId="{4FA3D46A-69AB-42B4-8547-8F5634D00A8D}" dt="2024-12-02T15:33:58.754" v="3057" actId="1076"/>
        <pc:sldMkLst>
          <pc:docMk/>
          <pc:sldMk cId="3538334189" sldId="543"/>
        </pc:sldMkLst>
        <pc:spChg chg="mod">
          <ac:chgData name="Bill Lord" userId="b68276031ed32d04" providerId="LiveId" clId="{4FA3D46A-69AB-42B4-8547-8F5634D00A8D}" dt="2024-12-02T15:27:58.957" v="3049" actId="14100"/>
          <ac:spMkLst>
            <pc:docMk/>
            <pc:sldMk cId="3538334189" sldId="543"/>
            <ac:spMk id="3" creationId="{00000000-0000-0000-0000-000000000000}"/>
          </ac:spMkLst>
        </pc:spChg>
        <pc:picChg chg="add mod">
          <ac:chgData name="Bill Lord" userId="b68276031ed32d04" providerId="LiveId" clId="{4FA3D46A-69AB-42B4-8547-8F5634D00A8D}" dt="2024-12-02T15:33:52.034" v="3056" actId="1076"/>
          <ac:picMkLst>
            <pc:docMk/>
            <pc:sldMk cId="3538334189" sldId="543"/>
            <ac:picMk id="4" creationId="{2C96B703-4400-E8E0-15CB-5BA3E90B01CE}"/>
          </ac:picMkLst>
        </pc:picChg>
        <pc:picChg chg="add mod">
          <ac:chgData name="Bill Lord" userId="b68276031ed32d04" providerId="LiveId" clId="{4FA3D46A-69AB-42B4-8547-8F5634D00A8D}" dt="2024-12-02T15:33:58.754" v="3057" actId="1076"/>
          <ac:picMkLst>
            <pc:docMk/>
            <pc:sldMk cId="3538334189" sldId="543"/>
            <ac:picMk id="6" creationId="{46D96C39-0CCE-D684-6BB2-6FA539314500}"/>
          </ac:picMkLst>
        </pc:picChg>
      </pc:sldChg>
      <pc:sldChg chg="del">
        <pc:chgData name="Bill Lord" userId="b68276031ed32d04" providerId="LiveId" clId="{4FA3D46A-69AB-42B4-8547-8F5634D00A8D}" dt="2024-12-01T22:09:35.504" v="1777" actId="47"/>
        <pc:sldMkLst>
          <pc:docMk/>
          <pc:sldMk cId="3586295402" sldId="620"/>
        </pc:sldMkLst>
      </pc:sldChg>
      <pc:sldChg chg="addSp delSp modSp mod addAnim delAnim">
        <pc:chgData name="Bill Lord" userId="b68276031ed32d04" providerId="LiveId" clId="{4FA3D46A-69AB-42B4-8547-8F5634D00A8D}" dt="2024-12-01T17:35:45.512" v="213" actId="1038"/>
        <pc:sldMkLst>
          <pc:docMk/>
          <pc:sldMk cId="3003813834" sldId="625"/>
        </pc:sldMkLst>
        <pc:spChg chg="mod">
          <ac:chgData name="Bill Lord" userId="b68276031ed32d04" providerId="LiveId" clId="{4FA3D46A-69AB-42B4-8547-8F5634D00A8D}" dt="2024-12-01T17:33:49.962" v="105" actId="27636"/>
          <ac:spMkLst>
            <pc:docMk/>
            <pc:sldMk cId="3003813834" sldId="625"/>
            <ac:spMk id="2" creationId="{00000000-0000-0000-0000-000000000000}"/>
          </ac:spMkLst>
        </pc:spChg>
        <pc:spChg chg="mod">
          <ac:chgData name="Bill Lord" userId="b68276031ed32d04" providerId="LiveId" clId="{4FA3D46A-69AB-42B4-8547-8F5634D00A8D}" dt="2024-12-01T17:34:55.250" v="107" actId="207"/>
          <ac:spMkLst>
            <pc:docMk/>
            <pc:sldMk cId="3003813834" sldId="625"/>
            <ac:spMk id="4" creationId="{00000000-0000-0000-0000-000000000000}"/>
          </ac:spMkLst>
        </pc:spChg>
        <pc:spChg chg="mod">
          <ac:chgData name="Bill Lord" userId="b68276031ed32d04" providerId="LiveId" clId="{4FA3D46A-69AB-42B4-8547-8F5634D00A8D}" dt="2024-12-01T17:35:45.512" v="213" actId="1038"/>
          <ac:spMkLst>
            <pc:docMk/>
            <pc:sldMk cId="3003813834" sldId="625"/>
            <ac:spMk id="10" creationId="{95EAAC15-180D-88F5-AA20-1FC7EDD48B91}"/>
          </ac:spMkLst>
        </pc:spChg>
        <pc:picChg chg="add mod ord">
          <ac:chgData name="Bill Lord" userId="b68276031ed32d04" providerId="LiveId" clId="{4FA3D46A-69AB-42B4-8547-8F5634D00A8D}" dt="2024-12-01T17:35:07.734" v="109" actId="1076"/>
          <ac:picMkLst>
            <pc:docMk/>
            <pc:sldMk cId="3003813834" sldId="625"/>
            <ac:picMk id="6" creationId="{B3DF1936-65B2-0C46-753E-63F1A57C267B}"/>
          </ac:picMkLst>
        </pc:picChg>
        <pc:picChg chg="del">
          <ac:chgData name="Bill Lord" userId="b68276031ed32d04" providerId="LiveId" clId="{4FA3D46A-69AB-42B4-8547-8F5634D00A8D}" dt="2024-12-01T15:01:30.256" v="22" actId="478"/>
          <ac:picMkLst>
            <pc:docMk/>
            <pc:sldMk cId="3003813834" sldId="625"/>
            <ac:picMk id="8" creationId="{A6774D5B-EFC9-DE2A-B32F-C7FD5C5C0FF0}"/>
          </ac:picMkLst>
        </pc:picChg>
        <pc:picChg chg="add mod ord">
          <ac:chgData name="Bill Lord" userId="b68276031ed32d04" providerId="LiveId" clId="{4FA3D46A-69AB-42B4-8547-8F5634D00A8D}" dt="2024-12-01T17:30:35.637" v="95" actId="171"/>
          <ac:picMkLst>
            <pc:docMk/>
            <pc:sldMk cId="3003813834" sldId="625"/>
            <ac:picMk id="9" creationId="{67D78B20-880B-EE86-32C8-2B363F1B46EF}"/>
          </ac:picMkLst>
        </pc:picChg>
      </pc:sldChg>
      <pc:sldChg chg="del">
        <pc:chgData name="Bill Lord" userId="b68276031ed32d04" providerId="LiveId" clId="{4FA3D46A-69AB-42B4-8547-8F5634D00A8D}" dt="2024-12-01T18:19:45.742" v="432" actId="47"/>
        <pc:sldMkLst>
          <pc:docMk/>
          <pc:sldMk cId="1508957064" sldId="627"/>
        </pc:sldMkLst>
      </pc:sldChg>
      <pc:sldChg chg="del">
        <pc:chgData name="Bill Lord" userId="b68276031ed32d04" providerId="LiveId" clId="{4FA3D46A-69AB-42B4-8547-8F5634D00A8D}" dt="2024-12-01T18:08:37.009" v="380" actId="47"/>
        <pc:sldMkLst>
          <pc:docMk/>
          <pc:sldMk cId="121138866" sldId="637"/>
        </pc:sldMkLst>
      </pc:sldChg>
      <pc:sldChg chg="del">
        <pc:chgData name="Bill Lord" userId="b68276031ed32d04" providerId="LiveId" clId="{4FA3D46A-69AB-42B4-8547-8F5634D00A8D}" dt="2024-12-01T18:19:30.164" v="426" actId="47"/>
        <pc:sldMkLst>
          <pc:docMk/>
          <pc:sldMk cId="3459628771" sldId="640"/>
        </pc:sldMkLst>
      </pc:sldChg>
      <pc:sldChg chg="del">
        <pc:chgData name="Bill Lord" userId="b68276031ed32d04" providerId="LiveId" clId="{4FA3D46A-69AB-42B4-8547-8F5634D00A8D}" dt="2024-12-01T18:19:35.554" v="427" actId="47"/>
        <pc:sldMkLst>
          <pc:docMk/>
          <pc:sldMk cId="280248645" sldId="641"/>
        </pc:sldMkLst>
      </pc:sldChg>
      <pc:sldChg chg="del">
        <pc:chgData name="Bill Lord" userId="b68276031ed32d04" providerId="LiveId" clId="{4FA3D46A-69AB-42B4-8547-8F5634D00A8D}" dt="2024-12-01T18:19:36.851" v="428" actId="47"/>
        <pc:sldMkLst>
          <pc:docMk/>
          <pc:sldMk cId="2965657220" sldId="642"/>
        </pc:sldMkLst>
      </pc:sldChg>
      <pc:sldChg chg="del">
        <pc:chgData name="Bill Lord" userId="b68276031ed32d04" providerId="LiveId" clId="{4FA3D46A-69AB-42B4-8547-8F5634D00A8D}" dt="2024-12-01T18:19:37.412" v="429" actId="47"/>
        <pc:sldMkLst>
          <pc:docMk/>
          <pc:sldMk cId="889541236" sldId="643"/>
        </pc:sldMkLst>
      </pc:sldChg>
      <pc:sldChg chg="del">
        <pc:chgData name="Bill Lord" userId="b68276031ed32d04" providerId="LiveId" clId="{4FA3D46A-69AB-42B4-8547-8F5634D00A8D}" dt="2024-12-01T18:19:37.943" v="430" actId="47"/>
        <pc:sldMkLst>
          <pc:docMk/>
          <pc:sldMk cId="4212162608" sldId="644"/>
        </pc:sldMkLst>
      </pc:sldChg>
      <pc:sldChg chg="del">
        <pc:chgData name="Bill Lord" userId="b68276031ed32d04" providerId="LiveId" clId="{4FA3D46A-69AB-42B4-8547-8F5634D00A8D}" dt="2024-12-01T18:19:40.283" v="431" actId="47"/>
        <pc:sldMkLst>
          <pc:docMk/>
          <pc:sldMk cId="3478915199" sldId="645"/>
        </pc:sldMkLst>
      </pc:sldChg>
      <pc:sldChg chg="add">
        <pc:chgData name="Bill Lord" userId="b68276031ed32d04" providerId="LiveId" clId="{4FA3D46A-69AB-42B4-8547-8F5634D00A8D}" dt="2024-12-01T17:59:18.521" v="372"/>
        <pc:sldMkLst>
          <pc:docMk/>
          <pc:sldMk cId="101597572" sldId="654"/>
        </pc:sldMkLst>
      </pc:sldChg>
      <pc:sldChg chg="addSp modSp add mod">
        <pc:chgData name="Bill Lord" userId="b68276031ed32d04" providerId="LiveId" clId="{4FA3D46A-69AB-42B4-8547-8F5634D00A8D}" dt="2024-12-02T21:45:33.576" v="6842" actId="20577"/>
        <pc:sldMkLst>
          <pc:docMk/>
          <pc:sldMk cId="378508298" sldId="661"/>
        </pc:sldMkLst>
        <pc:spChg chg="mod">
          <ac:chgData name="Bill Lord" userId="b68276031ed32d04" providerId="LiveId" clId="{4FA3D46A-69AB-42B4-8547-8F5634D00A8D}" dt="2024-12-01T22:20:13.526" v="1827" actId="20577"/>
          <ac:spMkLst>
            <pc:docMk/>
            <pc:sldMk cId="378508298" sldId="661"/>
            <ac:spMk id="2" creationId="{00000000-0000-0000-0000-000000000000}"/>
          </ac:spMkLst>
        </pc:spChg>
        <pc:spChg chg="add mod">
          <ac:chgData name="Bill Lord" userId="b68276031ed32d04" providerId="LiveId" clId="{4FA3D46A-69AB-42B4-8547-8F5634D00A8D}" dt="2024-12-02T21:45:33.576" v="6842" actId="20577"/>
          <ac:spMkLst>
            <pc:docMk/>
            <pc:sldMk cId="378508298" sldId="661"/>
            <ac:spMk id="4" creationId="{5BA383D4-3851-DC47-3DA1-C956F30C6596}"/>
          </ac:spMkLst>
        </pc:spChg>
        <pc:spChg chg="mod">
          <ac:chgData name="Bill Lord" userId="b68276031ed32d04" providerId="LiveId" clId="{4FA3D46A-69AB-42B4-8547-8F5634D00A8D}" dt="2024-12-02T19:17:51.122" v="6224" actId="14100"/>
          <ac:spMkLst>
            <pc:docMk/>
            <pc:sldMk cId="378508298" sldId="661"/>
            <ac:spMk id="5" creationId="{00000000-0000-0000-0000-000000000000}"/>
          </ac:spMkLst>
        </pc:spChg>
      </pc:sldChg>
      <pc:sldChg chg="add del">
        <pc:chgData name="Bill Lord" userId="b68276031ed32d04" providerId="LiveId" clId="{4FA3D46A-69AB-42B4-8547-8F5634D00A8D}" dt="2024-12-01T22:11:49.900" v="1780" actId="2696"/>
        <pc:sldMkLst>
          <pc:docMk/>
          <pc:sldMk cId="3221655449" sldId="661"/>
        </pc:sldMkLst>
      </pc:sldChg>
      <pc:sldChg chg="delSp add del mod">
        <pc:chgData name="Bill Lord" userId="b68276031ed32d04" providerId="LiveId" clId="{4FA3D46A-69AB-42B4-8547-8F5634D00A8D}" dt="2024-12-02T15:24:58.024" v="3044" actId="47"/>
        <pc:sldMkLst>
          <pc:docMk/>
          <pc:sldMk cId="1404521654" sldId="662"/>
        </pc:sldMkLst>
        <pc:spChg chg="del">
          <ac:chgData name="Bill Lord" userId="b68276031ed32d04" providerId="LiveId" clId="{4FA3D46A-69AB-42B4-8547-8F5634D00A8D}" dt="2024-12-01T17:52:14.247" v="335" actId="478"/>
          <ac:spMkLst>
            <pc:docMk/>
            <pc:sldMk cId="1404521654" sldId="662"/>
            <ac:spMk id="9" creationId="{03AB493F-8ADC-229E-B4BA-549B1DC4C121}"/>
          </ac:spMkLst>
        </pc:spChg>
        <pc:spChg chg="del">
          <ac:chgData name="Bill Lord" userId="b68276031ed32d04" providerId="LiveId" clId="{4FA3D46A-69AB-42B4-8547-8F5634D00A8D}" dt="2024-12-01T17:45:46.535" v="318" actId="478"/>
          <ac:spMkLst>
            <pc:docMk/>
            <pc:sldMk cId="1404521654" sldId="662"/>
            <ac:spMk id="11" creationId="{551D378A-90B3-540B-D076-AF8A2CB989D4}"/>
          </ac:spMkLst>
        </pc:spChg>
      </pc:sldChg>
      <pc:sldChg chg="del">
        <pc:chgData name="Bill Lord" userId="b68276031ed32d04" providerId="LiveId" clId="{4FA3D46A-69AB-42B4-8547-8F5634D00A8D}" dt="2024-12-01T18:08:30.616" v="376" actId="47"/>
        <pc:sldMkLst>
          <pc:docMk/>
          <pc:sldMk cId="962484442" sldId="670"/>
        </pc:sldMkLst>
      </pc:sldChg>
      <pc:sldChg chg="modSp mod">
        <pc:chgData name="Bill Lord" userId="b68276031ed32d04" providerId="LiveId" clId="{4FA3D46A-69AB-42B4-8547-8F5634D00A8D}" dt="2024-12-02T16:04:48.854" v="3570" actId="27636"/>
        <pc:sldMkLst>
          <pc:docMk/>
          <pc:sldMk cId="1404376696" sldId="671"/>
        </pc:sldMkLst>
        <pc:spChg chg="mod">
          <ac:chgData name="Bill Lord" userId="b68276031ed32d04" providerId="LiveId" clId="{4FA3D46A-69AB-42B4-8547-8F5634D00A8D}" dt="2024-12-02T16:04:48.854" v="3570" actId="27636"/>
          <ac:spMkLst>
            <pc:docMk/>
            <pc:sldMk cId="1404376696" sldId="671"/>
            <ac:spMk id="4" creationId="{00000000-0000-0000-0000-000000000000}"/>
          </ac:spMkLst>
        </pc:spChg>
      </pc:sldChg>
      <pc:sldChg chg="modSp mod ord">
        <pc:chgData name="Bill Lord" userId="b68276031ed32d04" providerId="LiveId" clId="{4FA3D46A-69AB-42B4-8547-8F5634D00A8D}" dt="2024-12-01T17:42:56.012" v="314" actId="20577"/>
        <pc:sldMkLst>
          <pc:docMk/>
          <pc:sldMk cId="754504648" sldId="673"/>
        </pc:sldMkLst>
        <pc:spChg chg="mod">
          <ac:chgData name="Bill Lord" userId="b68276031ed32d04" providerId="LiveId" clId="{4FA3D46A-69AB-42B4-8547-8F5634D00A8D}" dt="2024-12-01T17:42:56.012" v="314" actId="20577"/>
          <ac:spMkLst>
            <pc:docMk/>
            <pc:sldMk cId="754504648" sldId="673"/>
            <ac:spMk id="4" creationId="{00000000-0000-0000-0000-000000000000}"/>
          </ac:spMkLst>
        </pc:spChg>
      </pc:sldChg>
      <pc:sldChg chg="del">
        <pc:chgData name="Bill Lord" userId="b68276031ed32d04" providerId="LiveId" clId="{4FA3D46A-69AB-42B4-8547-8F5634D00A8D}" dt="2024-12-01T18:07:20.091" v="374" actId="47"/>
        <pc:sldMkLst>
          <pc:docMk/>
          <pc:sldMk cId="215898689" sldId="684"/>
        </pc:sldMkLst>
      </pc:sldChg>
      <pc:sldChg chg="del">
        <pc:chgData name="Bill Lord" userId="b68276031ed32d04" providerId="LiveId" clId="{4FA3D46A-69AB-42B4-8547-8F5634D00A8D}" dt="2024-12-01T18:08:25.188" v="375" actId="47"/>
        <pc:sldMkLst>
          <pc:docMk/>
          <pc:sldMk cId="3173488698" sldId="688"/>
        </pc:sldMkLst>
      </pc:sldChg>
      <pc:sldChg chg="modSp add del mod">
        <pc:chgData name="Bill Lord" userId="b68276031ed32d04" providerId="LiveId" clId="{4FA3D46A-69AB-42B4-8547-8F5634D00A8D}" dt="2024-12-02T16:18:09.363" v="3886" actId="47"/>
        <pc:sldMkLst>
          <pc:docMk/>
          <pc:sldMk cId="2344490906" sldId="700"/>
        </pc:sldMkLst>
        <pc:spChg chg="mod">
          <ac:chgData name="Bill Lord" userId="b68276031ed32d04" providerId="LiveId" clId="{4FA3D46A-69AB-42B4-8547-8F5634D00A8D}" dt="2024-12-01T22:20:26.977" v="1843" actId="20577"/>
          <ac:spMkLst>
            <pc:docMk/>
            <pc:sldMk cId="2344490906" sldId="700"/>
            <ac:spMk id="2" creationId="{00000000-0000-0000-0000-000000000000}"/>
          </ac:spMkLst>
        </pc:spChg>
      </pc:sldChg>
      <pc:sldChg chg="add del">
        <pc:chgData name="Bill Lord" userId="b68276031ed32d04" providerId="LiveId" clId="{4FA3D46A-69AB-42B4-8547-8F5634D00A8D}" dt="2024-12-01T22:11:49.900" v="1780" actId="2696"/>
        <pc:sldMkLst>
          <pc:docMk/>
          <pc:sldMk cId="3119515883" sldId="700"/>
        </pc:sldMkLst>
      </pc:sldChg>
      <pc:sldChg chg="del">
        <pc:chgData name="Bill Lord" userId="b68276031ed32d04" providerId="LiveId" clId="{4FA3D46A-69AB-42B4-8547-8F5634D00A8D}" dt="2024-12-01T22:11:49.900" v="1780" actId="2696"/>
        <pc:sldMkLst>
          <pc:docMk/>
          <pc:sldMk cId="1390262884" sldId="701"/>
        </pc:sldMkLst>
      </pc:sldChg>
      <pc:sldChg chg="modSp add del mod">
        <pc:chgData name="Bill Lord" userId="b68276031ed32d04" providerId="LiveId" clId="{4FA3D46A-69AB-42B4-8547-8F5634D00A8D}" dt="2024-12-02T16:19:08.911" v="3887" actId="47"/>
        <pc:sldMkLst>
          <pc:docMk/>
          <pc:sldMk cId="2216391134" sldId="701"/>
        </pc:sldMkLst>
        <pc:spChg chg="mod">
          <ac:chgData name="Bill Lord" userId="b68276031ed32d04" providerId="LiveId" clId="{4FA3D46A-69AB-42B4-8547-8F5634D00A8D}" dt="2024-12-01T22:20:40.835" v="1859" actId="20577"/>
          <ac:spMkLst>
            <pc:docMk/>
            <pc:sldMk cId="2216391134" sldId="701"/>
            <ac:spMk id="2" creationId="{00000000-0000-0000-0000-000000000000}"/>
          </ac:spMkLst>
        </pc:spChg>
      </pc:sldChg>
      <pc:sldChg chg="del">
        <pc:chgData name="Bill Lord" userId="b68276031ed32d04" providerId="LiveId" clId="{4FA3D46A-69AB-42B4-8547-8F5634D00A8D}" dt="2024-12-01T18:08:36.124" v="379" actId="47"/>
        <pc:sldMkLst>
          <pc:docMk/>
          <pc:sldMk cId="3272681048" sldId="703"/>
        </pc:sldMkLst>
      </pc:sldChg>
      <pc:sldChg chg="addSp modSp add">
        <pc:chgData name="Bill Lord" userId="b68276031ed32d04" providerId="LiveId" clId="{4FA3D46A-69AB-42B4-8547-8F5634D00A8D}" dt="2024-12-02T18:48:43.521" v="4810"/>
        <pc:sldMkLst>
          <pc:docMk/>
          <pc:sldMk cId="1552506539" sldId="709"/>
        </pc:sldMkLst>
        <pc:spChg chg="add mod">
          <ac:chgData name="Bill Lord" userId="b68276031ed32d04" providerId="LiveId" clId="{4FA3D46A-69AB-42B4-8547-8F5634D00A8D}" dt="2024-12-02T18:48:43.521" v="4810"/>
          <ac:spMkLst>
            <pc:docMk/>
            <pc:sldMk cId="1552506539" sldId="709"/>
            <ac:spMk id="4" creationId="{E5E83171-CD72-2BF9-799C-AB7E86A45D2F}"/>
          </ac:spMkLst>
        </pc:spChg>
      </pc:sldChg>
      <pc:sldChg chg="add del">
        <pc:chgData name="Bill Lord" userId="b68276031ed32d04" providerId="LiveId" clId="{4FA3D46A-69AB-42B4-8547-8F5634D00A8D}" dt="2024-12-01T17:46:08.671" v="319" actId="47"/>
        <pc:sldMkLst>
          <pc:docMk/>
          <pc:sldMk cId="3255488174" sldId="710"/>
        </pc:sldMkLst>
      </pc:sldChg>
      <pc:sldChg chg="addSp modSp add mod">
        <pc:chgData name="Bill Lord" userId="b68276031ed32d04" providerId="LiveId" clId="{4FA3D46A-69AB-42B4-8547-8F5634D00A8D}" dt="2024-12-02T19:20:58.278" v="6276" actId="1076"/>
        <pc:sldMkLst>
          <pc:docMk/>
          <pc:sldMk cId="1609548445" sldId="719"/>
        </pc:sldMkLst>
        <pc:spChg chg="add mod">
          <ac:chgData name="Bill Lord" userId="b68276031ed32d04" providerId="LiveId" clId="{4FA3D46A-69AB-42B4-8547-8F5634D00A8D}" dt="2024-12-02T19:20:58.278" v="6276" actId="1076"/>
          <ac:spMkLst>
            <pc:docMk/>
            <pc:sldMk cId="1609548445" sldId="719"/>
            <ac:spMk id="4" creationId="{2DE18E16-A036-C2E1-455A-27F3B0F40D24}"/>
          </ac:spMkLst>
        </pc:spChg>
      </pc:sldChg>
      <pc:sldChg chg="addSp modSp add mod">
        <pc:chgData name="Bill Lord" userId="b68276031ed32d04" providerId="LiveId" clId="{4FA3D46A-69AB-42B4-8547-8F5634D00A8D}" dt="2024-12-02T21:17:03.733" v="6410" actId="20577"/>
        <pc:sldMkLst>
          <pc:docMk/>
          <pc:sldMk cId="2625783767" sldId="720"/>
        </pc:sldMkLst>
        <pc:spChg chg="mod">
          <ac:chgData name="Bill Lord" userId="b68276031ed32d04" providerId="LiveId" clId="{4FA3D46A-69AB-42B4-8547-8F5634D00A8D}" dt="2024-12-02T18:19:01.799" v="4276" actId="20577"/>
          <ac:spMkLst>
            <pc:docMk/>
            <pc:sldMk cId="2625783767" sldId="720"/>
            <ac:spMk id="2" creationId="{46EC49E0-B0A0-572B-E14F-92A0CFAD9BA0}"/>
          </ac:spMkLst>
        </pc:spChg>
        <pc:spChg chg="add mod">
          <ac:chgData name="Bill Lord" userId="b68276031ed32d04" providerId="LiveId" clId="{4FA3D46A-69AB-42B4-8547-8F5634D00A8D}" dt="2024-12-02T21:17:03.733" v="6410" actId="20577"/>
          <ac:spMkLst>
            <pc:docMk/>
            <pc:sldMk cId="2625783767" sldId="720"/>
            <ac:spMk id="3" creationId="{11EEDA68-2EE8-D2EB-242D-03B05965FCCB}"/>
          </ac:spMkLst>
        </pc:spChg>
      </pc:sldChg>
      <pc:sldChg chg="addSp modSp add mod">
        <pc:chgData name="Bill Lord" userId="b68276031ed32d04" providerId="LiveId" clId="{4FA3D46A-69AB-42B4-8547-8F5634D00A8D}" dt="2024-12-02T21:18:07.602" v="6420" actId="20577"/>
        <pc:sldMkLst>
          <pc:docMk/>
          <pc:sldMk cId="3533220584" sldId="721"/>
        </pc:sldMkLst>
        <pc:spChg chg="mod">
          <ac:chgData name="Bill Lord" userId="b68276031ed32d04" providerId="LiveId" clId="{4FA3D46A-69AB-42B4-8547-8F5634D00A8D}" dt="2024-12-02T18:20:31" v="4315" actId="20577"/>
          <ac:spMkLst>
            <pc:docMk/>
            <pc:sldMk cId="3533220584" sldId="721"/>
            <ac:spMk id="2" creationId="{67C52317-0F5D-DB81-0FAC-B9A4589667D1}"/>
          </ac:spMkLst>
        </pc:spChg>
        <pc:spChg chg="add mod">
          <ac:chgData name="Bill Lord" userId="b68276031ed32d04" providerId="LiveId" clId="{4FA3D46A-69AB-42B4-8547-8F5634D00A8D}" dt="2024-12-02T21:18:07.602" v="6420" actId="20577"/>
          <ac:spMkLst>
            <pc:docMk/>
            <pc:sldMk cId="3533220584" sldId="721"/>
            <ac:spMk id="3" creationId="{D2D97F21-BE84-2AE5-7F62-4C6AEC768DBA}"/>
          </ac:spMkLst>
        </pc:spChg>
      </pc:sldChg>
      <pc:sldChg chg="addSp modSp add mod">
        <pc:chgData name="Bill Lord" userId="b68276031ed32d04" providerId="LiveId" clId="{4FA3D46A-69AB-42B4-8547-8F5634D00A8D}" dt="2024-12-02T21:19:06.299" v="6441" actId="20577"/>
        <pc:sldMkLst>
          <pc:docMk/>
          <pc:sldMk cId="1423993306" sldId="722"/>
        </pc:sldMkLst>
        <pc:spChg chg="mod">
          <ac:chgData name="Bill Lord" userId="b68276031ed32d04" providerId="LiveId" clId="{4FA3D46A-69AB-42B4-8547-8F5634D00A8D}" dt="2024-12-02T18:23:33.187" v="4357" actId="20577"/>
          <ac:spMkLst>
            <pc:docMk/>
            <pc:sldMk cId="1423993306" sldId="722"/>
            <ac:spMk id="2" creationId="{DE15166F-0822-8B16-E184-24474660A5A0}"/>
          </ac:spMkLst>
        </pc:spChg>
        <pc:spChg chg="add mod">
          <ac:chgData name="Bill Lord" userId="b68276031ed32d04" providerId="LiveId" clId="{4FA3D46A-69AB-42B4-8547-8F5634D00A8D}" dt="2024-12-02T21:19:06.299" v="6441" actId="20577"/>
          <ac:spMkLst>
            <pc:docMk/>
            <pc:sldMk cId="1423993306" sldId="722"/>
            <ac:spMk id="3" creationId="{9F909B91-F10E-395C-C4A5-EF4EC5001CD9}"/>
          </ac:spMkLst>
        </pc:spChg>
        <pc:spChg chg="mod">
          <ac:chgData name="Bill Lord" userId="b68276031ed32d04" providerId="LiveId" clId="{4FA3D46A-69AB-42B4-8547-8F5634D00A8D}" dt="2024-12-02T18:17:43.454" v="4255" actId="20577"/>
          <ac:spMkLst>
            <pc:docMk/>
            <pc:sldMk cId="1423993306" sldId="722"/>
            <ac:spMk id="5" creationId="{F9932B98-A1F0-28AA-8442-6D6674461DFA}"/>
          </ac:spMkLst>
        </pc:spChg>
      </pc:sldChg>
      <pc:sldChg chg="addSp modSp add mod">
        <pc:chgData name="Bill Lord" userId="b68276031ed32d04" providerId="LiveId" clId="{4FA3D46A-69AB-42B4-8547-8F5634D00A8D}" dt="2024-12-02T21:20:05.051" v="6451" actId="20577"/>
        <pc:sldMkLst>
          <pc:docMk/>
          <pc:sldMk cId="1918740101" sldId="723"/>
        </pc:sldMkLst>
        <pc:spChg chg="mod">
          <ac:chgData name="Bill Lord" userId="b68276031ed32d04" providerId="LiveId" clId="{4FA3D46A-69AB-42B4-8547-8F5634D00A8D}" dt="2024-12-02T18:24:29.935" v="4372" actId="20577"/>
          <ac:spMkLst>
            <pc:docMk/>
            <pc:sldMk cId="1918740101" sldId="723"/>
            <ac:spMk id="2" creationId="{8B28549F-F5CA-7AE5-B313-9E3A061E0113}"/>
          </ac:spMkLst>
        </pc:spChg>
        <pc:spChg chg="add mod">
          <ac:chgData name="Bill Lord" userId="b68276031ed32d04" providerId="LiveId" clId="{4FA3D46A-69AB-42B4-8547-8F5634D00A8D}" dt="2024-12-02T21:20:05.051" v="6451" actId="20577"/>
          <ac:spMkLst>
            <pc:docMk/>
            <pc:sldMk cId="1918740101" sldId="723"/>
            <ac:spMk id="3" creationId="{3B015FB3-AB0D-F974-82D1-A428218998DB}"/>
          </ac:spMkLst>
        </pc:spChg>
      </pc:sldChg>
      <pc:sldChg chg="del">
        <pc:chgData name="Bill Lord" userId="b68276031ed32d04" providerId="LiveId" clId="{4FA3D46A-69AB-42B4-8547-8F5634D00A8D}" dt="2024-12-01T18:10:05.527" v="389" actId="47"/>
        <pc:sldMkLst>
          <pc:docMk/>
          <pc:sldMk cId="740653222" sldId="819"/>
        </pc:sldMkLst>
      </pc:sldChg>
      <pc:sldChg chg="modSp mod">
        <pc:chgData name="Bill Lord" userId="b68276031ed32d04" providerId="LiveId" clId="{4FA3D46A-69AB-42B4-8547-8F5634D00A8D}" dt="2024-12-02T21:20:38.071" v="6452" actId="13926"/>
        <pc:sldMkLst>
          <pc:docMk/>
          <pc:sldMk cId="2268979393" sldId="820"/>
        </pc:sldMkLst>
        <pc:spChg chg="mod">
          <ac:chgData name="Bill Lord" userId="b68276031ed32d04" providerId="LiveId" clId="{4FA3D46A-69AB-42B4-8547-8F5634D00A8D}" dt="2024-12-02T21:20:38.071" v="6452" actId="13926"/>
          <ac:spMkLst>
            <pc:docMk/>
            <pc:sldMk cId="2268979393" sldId="820"/>
            <ac:spMk id="12" creationId="{00000000-0000-0000-0000-000000000000}"/>
          </ac:spMkLst>
        </pc:spChg>
      </pc:sldChg>
      <pc:sldChg chg="modSp mod">
        <pc:chgData name="Bill Lord" userId="b68276031ed32d04" providerId="LiveId" clId="{4FA3D46A-69AB-42B4-8547-8F5634D00A8D}" dt="2024-12-02T21:22:23.868" v="6473" actId="20577"/>
        <pc:sldMkLst>
          <pc:docMk/>
          <pc:sldMk cId="3445085209" sldId="821"/>
        </pc:sldMkLst>
        <pc:spChg chg="mod">
          <ac:chgData name="Bill Lord" userId="b68276031ed32d04" providerId="LiveId" clId="{4FA3D46A-69AB-42B4-8547-8F5634D00A8D}" dt="2024-12-02T21:22:23.868" v="6473" actId="20577"/>
          <ac:spMkLst>
            <pc:docMk/>
            <pc:sldMk cId="3445085209" sldId="821"/>
            <ac:spMk id="3" creationId="{00000000-0000-0000-0000-000000000000}"/>
          </ac:spMkLst>
        </pc:spChg>
      </pc:sldChg>
      <pc:sldChg chg="modSp mod">
        <pc:chgData name="Bill Lord" userId="b68276031ed32d04" providerId="LiveId" clId="{4FA3D46A-69AB-42B4-8547-8F5634D00A8D}" dt="2024-12-02T21:34:12.027" v="6496" actId="207"/>
        <pc:sldMkLst>
          <pc:docMk/>
          <pc:sldMk cId="638254902" sldId="826"/>
        </pc:sldMkLst>
        <pc:spChg chg="mod">
          <ac:chgData name="Bill Lord" userId="b68276031ed32d04" providerId="LiveId" clId="{4FA3D46A-69AB-42B4-8547-8F5634D00A8D}" dt="2024-12-02T21:34:12.027" v="6496" actId="207"/>
          <ac:spMkLst>
            <pc:docMk/>
            <pc:sldMk cId="638254902" sldId="826"/>
            <ac:spMk id="4" creationId="{00000000-0000-0000-0000-000000000000}"/>
          </ac:spMkLst>
        </pc:spChg>
      </pc:sldChg>
      <pc:sldChg chg="modSp mod ord">
        <pc:chgData name="Bill Lord" userId="b68276031ed32d04" providerId="LiveId" clId="{4FA3D46A-69AB-42B4-8547-8F5634D00A8D}" dt="2024-12-02T21:31:38.995" v="6487" actId="13926"/>
        <pc:sldMkLst>
          <pc:docMk/>
          <pc:sldMk cId="92489481" sldId="827"/>
        </pc:sldMkLst>
        <pc:spChg chg="mod">
          <ac:chgData name="Bill Lord" userId="b68276031ed32d04" providerId="LiveId" clId="{4FA3D46A-69AB-42B4-8547-8F5634D00A8D}" dt="2024-12-02T21:31:38.995" v="6487" actId="13926"/>
          <ac:spMkLst>
            <pc:docMk/>
            <pc:sldMk cId="92489481" sldId="827"/>
            <ac:spMk id="4" creationId="{00000000-0000-0000-0000-000000000000}"/>
          </ac:spMkLst>
        </pc:spChg>
      </pc:sldChg>
      <pc:sldChg chg="modSp mod ord">
        <pc:chgData name="Bill Lord" userId="b68276031ed32d04" providerId="LiveId" clId="{4FA3D46A-69AB-42B4-8547-8F5634D00A8D}" dt="2024-12-02T21:31:58.670" v="6490" actId="20577"/>
        <pc:sldMkLst>
          <pc:docMk/>
          <pc:sldMk cId="2572089230" sldId="828"/>
        </pc:sldMkLst>
        <pc:spChg chg="mod">
          <ac:chgData name="Bill Lord" userId="b68276031ed32d04" providerId="LiveId" clId="{4FA3D46A-69AB-42B4-8547-8F5634D00A8D}" dt="2024-12-02T21:31:58.670" v="6490" actId="20577"/>
          <ac:spMkLst>
            <pc:docMk/>
            <pc:sldMk cId="2572089230" sldId="828"/>
            <ac:spMk id="3" creationId="{00000000-0000-0000-0000-000000000000}"/>
          </ac:spMkLst>
        </pc:spChg>
      </pc:sldChg>
      <pc:sldChg chg="del">
        <pc:chgData name="Bill Lord" userId="b68276031ed32d04" providerId="LiveId" clId="{4FA3D46A-69AB-42B4-8547-8F5634D00A8D}" dt="2024-12-01T18:08:39.103" v="381" actId="47"/>
        <pc:sldMkLst>
          <pc:docMk/>
          <pc:sldMk cId="3044834619" sldId="837"/>
        </pc:sldMkLst>
      </pc:sldChg>
      <pc:sldChg chg="del">
        <pc:chgData name="Bill Lord" userId="b68276031ed32d04" providerId="LiveId" clId="{4FA3D46A-69AB-42B4-8547-8F5634D00A8D}" dt="2024-12-01T18:08:41.498" v="382" actId="47"/>
        <pc:sldMkLst>
          <pc:docMk/>
          <pc:sldMk cId="824102536" sldId="838"/>
        </pc:sldMkLst>
      </pc:sldChg>
      <pc:sldChg chg="del">
        <pc:chgData name="Bill Lord" userId="b68276031ed32d04" providerId="LiveId" clId="{4FA3D46A-69AB-42B4-8547-8F5634D00A8D}" dt="2024-12-01T18:08:43.880" v="383" actId="47"/>
        <pc:sldMkLst>
          <pc:docMk/>
          <pc:sldMk cId="737747553" sldId="839"/>
        </pc:sldMkLst>
      </pc:sldChg>
      <pc:sldChg chg="del">
        <pc:chgData name="Bill Lord" userId="b68276031ed32d04" providerId="LiveId" clId="{4FA3D46A-69AB-42B4-8547-8F5634D00A8D}" dt="2024-12-01T18:08:32.600" v="377" actId="47"/>
        <pc:sldMkLst>
          <pc:docMk/>
          <pc:sldMk cId="1896772597" sldId="840"/>
        </pc:sldMkLst>
      </pc:sldChg>
      <pc:sldChg chg="del">
        <pc:chgData name="Bill Lord" userId="b68276031ed32d04" providerId="LiveId" clId="{4FA3D46A-69AB-42B4-8547-8F5634D00A8D}" dt="2024-12-01T18:08:35.367" v="378" actId="47"/>
        <pc:sldMkLst>
          <pc:docMk/>
          <pc:sldMk cId="4218070891" sldId="841"/>
        </pc:sldMkLst>
      </pc:sldChg>
      <pc:sldChg chg="modSp add mod">
        <pc:chgData name="Bill Lord" userId="b68276031ed32d04" providerId="LiveId" clId="{4FA3D46A-69AB-42B4-8547-8F5634D00A8D}" dt="2024-12-01T17:57:35.004" v="371" actId="404"/>
        <pc:sldMkLst>
          <pc:docMk/>
          <pc:sldMk cId="810622388" sldId="842"/>
        </pc:sldMkLst>
        <pc:spChg chg="mod">
          <ac:chgData name="Bill Lord" userId="b68276031ed32d04" providerId="LiveId" clId="{4FA3D46A-69AB-42B4-8547-8F5634D00A8D}" dt="2024-12-01T17:57:35.004" v="371" actId="404"/>
          <ac:spMkLst>
            <pc:docMk/>
            <pc:sldMk cId="810622388" sldId="842"/>
            <ac:spMk id="4" creationId="{DDC37722-FDDE-B513-624B-07D90469572D}"/>
          </ac:spMkLst>
        </pc:spChg>
      </pc:sldChg>
      <pc:sldChg chg="add">
        <pc:chgData name="Bill Lord" userId="b68276031ed32d04" providerId="LiveId" clId="{4FA3D46A-69AB-42B4-8547-8F5634D00A8D}" dt="2024-12-01T17:50:37.532" v="320"/>
        <pc:sldMkLst>
          <pc:docMk/>
          <pc:sldMk cId="1794453165" sldId="843"/>
        </pc:sldMkLst>
      </pc:sldChg>
      <pc:sldChg chg="addSp delSp modSp add mod ord">
        <pc:chgData name="Bill Lord" userId="b68276031ed32d04" providerId="LiveId" clId="{4FA3D46A-69AB-42B4-8547-8F5634D00A8D}" dt="2024-12-02T14:24:08.380" v="2562" actId="20577"/>
        <pc:sldMkLst>
          <pc:docMk/>
          <pc:sldMk cId="2705067366" sldId="844"/>
        </pc:sldMkLst>
        <pc:spChg chg="mod">
          <ac:chgData name="Bill Lord" userId="b68276031ed32d04" providerId="LiveId" clId="{4FA3D46A-69AB-42B4-8547-8F5634D00A8D}" dt="2024-12-02T01:46:54.737" v="2171" actId="20577"/>
          <ac:spMkLst>
            <pc:docMk/>
            <pc:sldMk cId="2705067366" sldId="844"/>
            <ac:spMk id="2" creationId="{AC09E69E-EB22-2426-6E53-5247058A1452}"/>
          </ac:spMkLst>
        </pc:spChg>
        <pc:spChg chg="del">
          <ac:chgData name="Bill Lord" userId="b68276031ed32d04" providerId="LiveId" clId="{4FA3D46A-69AB-42B4-8547-8F5634D00A8D}" dt="2024-12-02T01:48:03.280" v="2235" actId="478"/>
          <ac:spMkLst>
            <pc:docMk/>
            <pc:sldMk cId="2705067366" sldId="844"/>
            <ac:spMk id="4" creationId="{FBC7BD79-45A8-EF03-1D14-B1D3723DD247}"/>
          </ac:spMkLst>
        </pc:spChg>
        <pc:spChg chg="del">
          <ac:chgData name="Bill Lord" userId="b68276031ed32d04" providerId="LiveId" clId="{4FA3D46A-69AB-42B4-8547-8F5634D00A8D}" dt="2024-12-02T01:48:03.280" v="2235" actId="478"/>
          <ac:spMkLst>
            <pc:docMk/>
            <pc:sldMk cId="2705067366" sldId="844"/>
            <ac:spMk id="5" creationId="{8E144EA1-B919-3618-4F66-A1F9D04D1822}"/>
          </ac:spMkLst>
        </pc:spChg>
        <pc:spChg chg="del">
          <ac:chgData name="Bill Lord" userId="b68276031ed32d04" providerId="LiveId" clId="{4FA3D46A-69AB-42B4-8547-8F5634D00A8D}" dt="2024-12-02T01:48:03.280" v="2235" actId="478"/>
          <ac:spMkLst>
            <pc:docMk/>
            <pc:sldMk cId="2705067366" sldId="844"/>
            <ac:spMk id="6" creationId="{60BAB8B4-7560-2347-A178-EB0466BA97A8}"/>
          </ac:spMkLst>
        </pc:spChg>
        <pc:spChg chg="del">
          <ac:chgData name="Bill Lord" userId="b68276031ed32d04" providerId="LiveId" clId="{4FA3D46A-69AB-42B4-8547-8F5634D00A8D}" dt="2024-12-02T01:48:03.280" v="2235" actId="478"/>
          <ac:spMkLst>
            <pc:docMk/>
            <pc:sldMk cId="2705067366" sldId="844"/>
            <ac:spMk id="7" creationId="{4FF10C4C-24D0-CA4B-0470-8E8C2F7E9A25}"/>
          </ac:spMkLst>
        </pc:spChg>
        <pc:spChg chg="del">
          <ac:chgData name="Bill Lord" userId="b68276031ed32d04" providerId="LiveId" clId="{4FA3D46A-69AB-42B4-8547-8F5634D00A8D}" dt="2024-12-02T01:48:03.280" v="2235" actId="478"/>
          <ac:spMkLst>
            <pc:docMk/>
            <pc:sldMk cId="2705067366" sldId="844"/>
            <ac:spMk id="8" creationId="{9B5407D1-BF30-D815-E25F-D07EA77A3916}"/>
          </ac:spMkLst>
        </pc:spChg>
        <pc:spChg chg="del mod">
          <ac:chgData name="Bill Lord" userId="b68276031ed32d04" providerId="LiveId" clId="{4FA3D46A-69AB-42B4-8547-8F5634D00A8D}" dt="2024-12-02T01:46:58.623" v="2172" actId="478"/>
          <ac:spMkLst>
            <pc:docMk/>
            <pc:sldMk cId="2705067366" sldId="844"/>
            <ac:spMk id="9" creationId="{C93B417C-C9BD-F70A-A321-88B9D0E774C9}"/>
          </ac:spMkLst>
        </pc:spChg>
        <pc:spChg chg="mod">
          <ac:chgData name="Bill Lord" userId="b68276031ed32d04" providerId="LiveId" clId="{4FA3D46A-69AB-42B4-8547-8F5634D00A8D}" dt="2024-12-02T01:47:51.446" v="2234" actId="20577"/>
          <ac:spMkLst>
            <pc:docMk/>
            <pc:sldMk cId="2705067366" sldId="844"/>
            <ac:spMk id="12" creationId="{3FC19A79-9285-CD4B-E459-DF9A5E357812}"/>
          </ac:spMkLst>
        </pc:spChg>
        <pc:spChg chg="add del mod">
          <ac:chgData name="Bill Lord" userId="b68276031ed32d04" providerId="LiveId" clId="{4FA3D46A-69AB-42B4-8547-8F5634D00A8D}" dt="2024-12-02T14:05:19.713" v="2238" actId="478"/>
          <ac:spMkLst>
            <pc:docMk/>
            <pc:sldMk cId="2705067366" sldId="844"/>
            <ac:spMk id="14" creationId="{A95A4F85-A577-7DD8-6F0F-D23B39A26CFC}"/>
          </ac:spMkLst>
        </pc:spChg>
        <pc:spChg chg="add del mod">
          <ac:chgData name="Bill Lord" userId="b68276031ed32d04" providerId="LiveId" clId="{4FA3D46A-69AB-42B4-8547-8F5634D00A8D}" dt="2024-12-02T14:05:32.549" v="2240" actId="478"/>
          <ac:spMkLst>
            <pc:docMk/>
            <pc:sldMk cId="2705067366" sldId="844"/>
            <ac:spMk id="16" creationId="{27DCD8C5-58A5-B481-F6EC-315CFF6CBB35}"/>
          </ac:spMkLst>
        </pc:spChg>
        <pc:spChg chg="add del mod">
          <ac:chgData name="Bill Lord" userId="b68276031ed32d04" providerId="LiveId" clId="{4FA3D46A-69AB-42B4-8547-8F5634D00A8D}" dt="2024-12-02T14:06:12.774" v="2243" actId="21"/>
          <ac:spMkLst>
            <pc:docMk/>
            <pc:sldMk cId="2705067366" sldId="844"/>
            <ac:spMk id="21" creationId="{20BA4077-2603-522C-D0A9-35A8DB3AABA6}"/>
          </ac:spMkLst>
        </pc:spChg>
        <pc:spChg chg="add del mod">
          <ac:chgData name="Bill Lord" userId="b68276031ed32d04" providerId="LiveId" clId="{4FA3D46A-69AB-42B4-8547-8F5634D00A8D}" dt="2024-12-02T14:06:12.774" v="2243" actId="21"/>
          <ac:spMkLst>
            <pc:docMk/>
            <pc:sldMk cId="2705067366" sldId="844"/>
            <ac:spMk id="23" creationId="{26512F08-80B0-EEE7-BF91-3013A5FEE16C}"/>
          </ac:spMkLst>
        </pc:spChg>
        <pc:spChg chg="add del mod">
          <ac:chgData name="Bill Lord" userId="b68276031ed32d04" providerId="LiveId" clId="{4FA3D46A-69AB-42B4-8547-8F5634D00A8D}" dt="2024-12-02T14:06:12.774" v="2243" actId="21"/>
          <ac:spMkLst>
            <pc:docMk/>
            <pc:sldMk cId="2705067366" sldId="844"/>
            <ac:spMk id="25" creationId="{DF58F7FC-26F2-33E9-B2D2-02AB66DA06AA}"/>
          </ac:spMkLst>
        </pc:spChg>
        <pc:spChg chg="add del mod">
          <ac:chgData name="Bill Lord" userId="b68276031ed32d04" providerId="LiveId" clId="{4FA3D46A-69AB-42B4-8547-8F5634D00A8D}" dt="2024-12-02T14:06:12.774" v="2243" actId="21"/>
          <ac:spMkLst>
            <pc:docMk/>
            <pc:sldMk cId="2705067366" sldId="844"/>
            <ac:spMk id="26" creationId="{14B45737-74C8-E37E-D64F-1FA03FFE8770}"/>
          </ac:spMkLst>
        </pc:spChg>
        <pc:spChg chg="add del mod">
          <ac:chgData name="Bill Lord" userId="b68276031ed32d04" providerId="LiveId" clId="{4FA3D46A-69AB-42B4-8547-8F5634D00A8D}" dt="2024-12-02T14:06:12.774" v="2243" actId="21"/>
          <ac:spMkLst>
            <pc:docMk/>
            <pc:sldMk cId="2705067366" sldId="844"/>
            <ac:spMk id="27" creationId="{6815E43D-A33F-9BBE-B6E0-39C5567FB35A}"/>
          </ac:spMkLst>
        </pc:spChg>
        <pc:spChg chg="add del mod">
          <ac:chgData name="Bill Lord" userId="b68276031ed32d04" providerId="LiveId" clId="{4FA3D46A-69AB-42B4-8547-8F5634D00A8D}" dt="2024-12-02T14:06:12.774" v="2243" actId="21"/>
          <ac:spMkLst>
            <pc:docMk/>
            <pc:sldMk cId="2705067366" sldId="844"/>
            <ac:spMk id="28" creationId="{A3ED4C99-2817-97CB-52EE-FAE81D020CC2}"/>
          </ac:spMkLst>
        </pc:spChg>
        <pc:spChg chg="add del mod">
          <ac:chgData name="Bill Lord" userId="b68276031ed32d04" providerId="LiveId" clId="{4FA3D46A-69AB-42B4-8547-8F5634D00A8D}" dt="2024-12-02T14:06:12.774" v="2243" actId="21"/>
          <ac:spMkLst>
            <pc:docMk/>
            <pc:sldMk cId="2705067366" sldId="844"/>
            <ac:spMk id="29" creationId="{464D8328-7667-FE2A-2EE6-343C67BDD4D4}"/>
          </ac:spMkLst>
        </pc:spChg>
        <pc:spChg chg="add del mod">
          <ac:chgData name="Bill Lord" userId="b68276031ed32d04" providerId="LiveId" clId="{4FA3D46A-69AB-42B4-8547-8F5634D00A8D}" dt="2024-12-02T14:05:43.884" v="2241" actId="478"/>
          <ac:spMkLst>
            <pc:docMk/>
            <pc:sldMk cId="2705067366" sldId="844"/>
            <ac:spMk id="31" creationId="{FA0468A3-2E11-B76D-E8E5-83EA1E5B9C46}"/>
          </ac:spMkLst>
        </pc:spChg>
        <pc:spChg chg="add del mod">
          <ac:chgData name="Bill Lord" userId="b68276031ed32d04" providerId="LiveId" clId="{4FA3D46A-69AB-42B4-8547-8F5634D00A8D}" dt="2024-12-02T14:05:12.805" v="2237" actId="478"/>
          <ac:spMkLst>
            <pc:docMk/>
            <pc:sldMk cId="2705067366" sldId="844"/>
            <ac:spMk id="32" creationId="{288A6E96-D61A-2DC4-4222-9E0EFB7F04D3}"/>
          </ac:spMkLst>
        </pc:spChg>
        <pc:spChg chg="add mod">
          <ac:chgData name="Bill Lord" userId="b68276031ed32d04" providerId="LiveId" clId="{4FA3D46A-69AB-42B4-8547-8F5634D00A8D}" dt="2024-12-02T14:12:29.764" v="2347" actId="1036"/>
          <ac:spMkLst>
            <pc:docMk/>
            <pc:sldMk cId="2705067366" sldId="844"/>
            <ac:spMk id="35" creationId="{B1E7C014-6DC8-2BFB-F687-A4DB4289C033}"/>
          </ac:spMkLst>
        </pc:spChg>
        <pc:spChg chg="add mod">
          <ac:chgData name="Bill Lord" userId="b68276031ed32d04" providerId="LiveId" clId="{4FA3D46A-69AB-42B4-8547-8F5634D00A8D}" dt="2024-12-02T14:12:29.764" v="2347" actId="1036"/>
          <ac:spMkLst>
            <pc:docMk/>
            <pc:sldMk cId="2705067366" sldId="844"/>
            <ac:spMk id="36" creationId="{217CE946-34A6-5B33-6739-C9EA34DC50D7}"/>
          </ac:spMkLst>
        </pc:spChg>
        <pc:spChg chg="add mod">
          <ac:chgData name="Bill Lord" userId="b68276031ed32d04" providerId="LiveId" clId="{4FA3D46A-69AB-42B4-8547-8F5634D00A8D}" dt="2024-12-02T14:12:29.764" v="2347" actId="1036"/>
          <ac:spMkLst>
            <pc:docMk/>
            <pc:sldMk cId="2705067366" sldId="844"/>
            <ac:spMk id="37" creationId="{DA61860D-C9B9-63B4-A3F6-43F25833E34E}"/>
          </ac:spMkLst>
        </pc:spChg>
        <pc:spChg chg="add mod">
          <ac:chgData name="Bill Lord" userId="b68276031ed32d04" providerId="LiveId" clId="{4FA3D46A-69AB-42B4-8547-8F5634D00A8D}" dt="2024-12-02T14:11:43.466" v="2316" actId="1038"/>
          <ac:spMkLst>
            <pc:docMk/>
            <pc:sldMk cId="2705067366" sldId="844"/>
            <ac:spMk id="38" creationId="{B660A878-2283-6492-386C-740FD9DD12D7}"/>
          </ac:spMkLst>
        </pc:spChg>
        <pc:spChg chg="add mod">
          <ac:chgData name="Bill Lord" userId="b68276031ed32d04" providerId="LiveId" clId="{4FA3D46A-69AB-42B4-8547-8F5634D00A8D}" dt="2024-12-02T14:11:43.466" v="2316" actId="1038"/>
          <ac:spMkLst>
            <pc:docMk/>
            <pc:sldMk cId="2705067366" sldId="844"/>
            <ac:spMk id="39" creationId="{4819C307-D83E-5E6C-AE77-3F64ADE74470}"/>
          </ac:spMkLst>
        </pc:spChg>
        <pc:spChg chg="add mod">
          <ac:chgData name="Bill Lord" userId="b68276031ed32d04" providerId="LiveId" clId="{4FA3D46A-69AB-42B4-8547-8F5634D00A8D}" dt="2024-12-02T14:11:43.466" v="2316" actId="1038"/>
          <ac:spMkLst>
            <pc:docMk/>
            <pc:sldMk cId="2705067366" sldId="844"/>
            <ac:spMk id="40" creationId="{42A7F8B2-090E-A865-DE84-9BA3F2995396}"/>
          </ac:spMkLst>
        </pc:spChg>
        <pc:spChg chg="add mod">
          <ac:chgData name="Bill Lord" userId="b68276031ed32d04" providerId="LiveId" clId="{4FA3D46A-69AB-42B4-8547-8F5634D00A8D}" dt="2024-12-02T14:11:43.466" v="2316" actId="1038"/>
          <ac:spMkLst>
            <pc:docMk/>
            <pc:sldMk cId="2705067366" sldId="844"/>
            <ac:spMk id="41" creationId="{12FA746A-DDFC-4010-3707-EF65AE38A548}"/>
          </ac:spMkLst>
        </pc:spChg>
        <pc:spChg chg="add mod">
          <ac:chgData name="Bill Lord" userId="b68276031ed32d04" providerId="LiveId" clId="{4FA3D46A-69AB-42B4-8547-8F5634D00A8D}" dt="2024-12-02T14:22:23.769" v="2521" actId="13926"/>
          <ac:spMkLst>
            <pc:docMk/>
            <pc:sldMk cId="2705067366" sldId="844"/>
            <ac:spMk id="56" creationId="{52198622-76E8-7942-8FE7-4C02659A0C4F}"/>
          </ac:spMkLst>
        </pc:spChg>
        <pc:spChg chg="add mod">
          <ac:chgData name="Bill Lord" userId="b68276031ed32d04" providerId="LiveId" clId="{4FA3D46A-69AB-42B4-8547-8F5634D00A8D}" dt="2024-12-02T14:24:08.380" v="2562" actId="20577"/>
          <ac:spMkLst>
            <pc:docMk/>
            <pc:sldMk cId="2705067366" sldId="844"/>
            <ac:spMk id="57" creationId="{8430B939-F846-8BC1-7F4F-C5C42C580BB5}"/>
          </ac:spMkLst>
        </pc:spChg>
        <pc:picChg chg="add del mod">
          <ac:chgData name="Bill Lord" userId="b68276031ed32d04" providerId="LiveId" clId="{4FA3D46A-69AB-42B4-8547-8F5634D00A8D}" dt="2024-12-02T14:05:26.352" v="2239" actId="478"/>
          <ac:picMkLst>
            <pc:docMk/>
            <pc:sldMk cId="2705067366" sldId="844"/>
            <ac:picMk id="30" creationId="{6788DEF3-AAA4-318C-7E28-FC703E03424F}"/>
          </ac:picMkLst>
        </pc:picChg>
        <pc:picChg chg="mod">
          <ac:chgData name="Bill Lord" userId="b68276031ed32d04" providerId="LiveId" clId="{4FA3D46A-69AB-42B4-8547-8F5634D00A8D}" dt="2024-12-02T14:06:45.192" v="2245" actId="1076"/>
          <ac:picMkLst>
            <pc:docMk/>
            <pc:sldMk cId="2705067366" sldId="844"/>
            <ac:picMk id="34" creationId="{44A150B8-41D1-6CCA-9072-36EE1BB24E4A}"/>
          </ac:picMkLst>
        </pc:picChg>
        <pc:cxnChg chg="del mod">
          <ac:chgData name="Bill Lord" userId="b68276031ed32d04" providerId="LiveId" clId="{4FA3D46A-69AB-42B4-8547-8F5634D00A8D}" dt="2024-12-02T01:48:03.280" v="2235" actId="478"/>
          <ac:cxnSpMkLst>
            <pc:docMk/>
            <pc:sldMk cId="2705067366" sldId="844"/>
            <ac:cxnSpMk id="10" creationId="{21C7114E-FD5A-EA9E-0E6A-CA164014C6AE}"/>
          </ac:cxnSpMkLst>
        </pc:cxnChg>
        <pc:cxnChg chg="add del mod">
          <ac:chgData name="Bill Lord" userId="b68276031ed32d04" providerId="LiveId" clId="{4FA3D46A-69AB-42B4-8547-8F5634D00A8D}" dt="2024-12-02T14:06:12.774" v="2243" actId="21"/>
          <ac:cxnSpMkLst>
            <pc:docMk/>
            <pc:sldMk cId="2705067366" sldId="844"/>
            <ac:cxnSpMk id="11" creationId="{5DB5E281-F7C7-7B75-639E-CC8E4BB1AEAF}"/>
          </ac:cxnSpMkLst>
        </pc:cxnChg>
        <pc:cxnChg chg="del mod">
          <ac:chgData name="Bill Lord" userId="b68276031ed32d04" providerId="LiveId" clId="{4FA3D46A-69AB-42B4-8547-8F5634D00A8D}" dt="2024-12-02T01:48:03.280" v="2235" actId="478"/>
          <ac:cxnSpMkLst>
            <pc:docMk/>
            <pc:sldMk cId="2705067366" sldId="844"/>
            <ac:cxnSpMk id="13" creationId="{4373C81F-CB22-33F3-C168-F2086051BE98}"/>
          </ac:cxnSpMkLst>
        </pc:cxnChg>
        <pc:cxnChg chg="del mod">
          <ac:chgData name="Bill Lord" userId="b68276031ed32d04" providerId="LiveId" clId="{4FA3D46A-69AB-42B4-8547-8F5634D00A8D}" dt="2024-12-02T01:48:03.280" v="2235" actId="478"/>
          <ac:cxnSpMkLst>
            <pc:docMk/>
            <pc:sldMk cId="2705067366" sldId="844"/>
            <ac:cxnSpMk id="15" creationId="{BBF10AD5-6235-2E5A-B47F-439A0F9C94CE}"/>
          </ac:cxnSpMkLst>
        </pc:cxnChg>
        <pc:cxnChg chg="add del mod">
          <ac:chgData name="Bill Lord" userId="b68276031ed32d04" providerId="LiveId" clId="{4FA3D46A-69AB-42B4-8547-8F5634D00A8D}" dt="2024-12-02T14:06:12.774" v="2243" actId="21"/>
          <ac:cxnSpMkLst>
            <pc:docMk/>
            <pc:sldMk cId="2705067366" sldId="844"/>
            <ac:cxnSpMk id="17" creationId="{644D39D4-F78B-FA4D-5A13-0EE3EB082B6C}"/>
          </ac:cxnSpMkLst>
        </pc:cxnChg>
        <pc:cxnChg chg="add del mod">
          <ac:chgData name="Bill Lord" userId="b68276031ed32d04" providerId="LiveId" clId="{4FA3D46A-69AB-42B4-8547-8F5634D00A8D}" dt="2024-12-02T14:06:12.774" v="2243" actId="21"/>
          <ac:cxnSpMkLst>
            <pc:docMk/>
            <pc:sldMk cId="2705067366" sldId="844"/>
            <ac:cxnSpMk id="18" creationId="{42F70965-30A8-73B1-C755-1BD3A93B9227}"/>
          </ac:cxnSpMkLst>
        </pc:cxnChg>
        <pc:cxnChg chg="add del mod">
          <ac:chgData name="Bill Lord" userId="b68276031ed32d04" providerId="LiveId" clId="{4FA3D46A-69AB-42B4-8547-8F5634D00A8D}" dt="2024-12-02T14:06:12.774" v="2243" actId="21"/>
          <ac:cxnSpMkLst>
            <pc:docMk/>
            <pc:sldMk cId="2705067366" sldId="844"/>
            <ac:cxnSpMk id="19" creationId="{E1A17EA8-D5FE-6BE4-3922-24AE23ED5F43}"/>
          </ac:cxnSpMkLst>
        </pc:cxnChg>
        <pc:cxnChg chg="del mod">
          <ac:chgData name="Bill Lord" userId="b68276031ed32d04" providerId="LiveId" clId="{4FA3D46A-69AB-42B4-8547-8F5634D00A8D}" dt="2024-12-02T01:48:03.280" v="2235" actId="478"/>
          <ac:cxnSpMkLst>
            <pc:docMk/>
            <pc:sldMk cId="2705067366" sldId="844"/>
            <ac:cxnSpMk id="20" creationId="{CF71A87F-972A-93C0-7459-C171CCFA0330}"/>
          </ac:cxnSpMkLst>
        </pc:cxnChg>
        <pc:cxnChg chg="del mod">
          <ac:chgData name="Bill Lord" userId="b68276031ed32d04" providerId="LiveId" clId="{4FA3D46A-69AB-42B4-8547-8F5634D00A8D}" dt="2024-12-02T01:48:03.280" v="2235" actId="478"/>
          <ac:cxnSpMkLst>
            <pc:docMk/>
            <pc:sldMk cId="2705067366" sldId="844"/>
            <ac:cxnSpMk id="22" creationId="{E409678E-2808-1D64-FA95-CB41BAA35557}"/>
          </ac:cxnSpMkLst>
        </pc:cxnChg>
        <pc:cxnChg chg="del mod">
          <ac:chgData name="Bill Lord" userId="b68276031ed32d04" providerId="LiveId" clId="{4FA3D46A-69AB-42B4-8547-8F5634D00A8D}" dt="2024-12-02T01:48:03.280" v="2235" actId="478"/>
          <ac:cxnSpMkLst>
            <pc:docMk/>
            <pc:sldMk cId="2705067366" sldId="844"/>
            <ac:cxnSpMk id="24" creationId="{563632F1-975A-C324-31C6-39283399BCEE}"/>
          </ac:cxnSpMkLst>
        </pc:cxnChg>
        <pc:cxnChg chg="add mod">
          <ac:chgData name="Bill Lord" userId="b68276031ed32d04" providerId="LiveId" clId="{4FA3D46A-69AB-42B4-8547-8F5634D00A8D}" dt="2024-12-02T14:13:03.856" v="2349" actId="14100"/>
          <ac:cxnSpMkLst>
            <pc:docMk/>
            <pc:sldMk cId="2705067366" sldId="844"/>
            <ac:cxnSpMk id="43" creationId="{9248AF1F-9EE1-7427-A868-BB92E7B445F9}"/>
          </ac:cxnSpMkLst>
        </pc:cxnChg>
        <pc:cxnChg chg="add">
          <ac:chgData name="Bill Lord" userId="b68276031ed32d04" providerId="LiveId" clId="{4FA3D46A-69AB-42B4-8547-8F5634D00A8D}" dt="2024-12-02T14:13:27.298" v="2350" actId="11529"/>
          <ac:cxnSpMkLst>
            <pc:docMk/>
            <pc:sldMk cId="2705067366" sldId="844"/>
            <ac:cxnSpMk id="46" creationId="{29F61524-E62A-B433-98ED-7BC0C0F500BE}"/>
          </ac:cxnSpMkLst>
        </pc:cxnChg>
        <pc:cxnChg chg="add mod">
          <ac:chgData name="Bill Lord" userId="b68276031ed32d04" providerId="LiveId" clId="{4FA3D46A-69AB-42B4-8547-8F5634D00A8D}" dt="2024-12-02T14:14:59.483" v="2356" actId="14100"/>
          <ac:cxnSpMkLst>
            <pc:docMk/>
            <pc:sldMk cId="2705067366" sldId="844"/>
            <ac:cxnSpMk id="48" creationId="{A6A4295C-89F6-B4DA-C500-2E841529F7FF}"/>
          </ac:cxnSpMkLst>
        </pc:cxnChg>
        <pc:cxnChg chg="add mod">
          <ac:chgData name="Bill Lord" userId="b68276031ed32d04" providerId="LiveId" clId="{4FA3D46A-69AB-42B4-8547-8F5634D00A8D}" dt="2024-12-02T14:14:52.287" v="2355" actId="14100"/>
          <ac:cxnSpMkLst>
            <pc:docMk/>
            <pc:sldMk cId="2705067366" sldId="844"/>
            <ac:cxnSpMk id="51" creationId="{165D104C-32B9-2611-E038-B7DDC24951F9}"/>
          </ac:cxnSpMkLst>
        </pc:cxnChg>
        <pc:cxnChg chg="add">
          <ac:chgData name="Bill Lord" userId="b68276031ed32d04" providerId="LiveId" clId="{4FA3D46A-69AB-42B4-8547-8F5634D00A8D}" dt="2024-12-02T14:14:12.693" v="2354" actId="11529"/>
          <ac:cxnSpMkLst>
            <pc:docMk/>
            <pc:sldMk cId="2705067366" sldId="844"/>
            <ac:cxnSpMk id="53" creationId="{DBD01909-2FA4-49B2-784E-E8E6E244C4DE}"/>
          </ac:cxnSpMkLst>
        </pc:cxnChg>
      </pc:sldChg>
      <pc:sldChg chg="add del setBg">
        <pc:chgData name="Bill Lord" userId="b68276031ed32d04" providerId="LiveId" clId="{4FA3D46A-69AB-42B4-8547-8F5634D00A8D}" dt="2024-12-01T18:09:37.573" v="385"/>
        <pc:sldMkLst>
          <pc:docMk/>
          <pc:sldMk cId="875329778" sldId="845"/>
        </pc:sldMkLst>
      </pc:sldChg>
      <pc:sldChg chg="add del setBg">
        <pc:chgData name="Bill Lord" userId="b68276031ed32d04" providerId="LiveId" clId="{4FA3D46A-69AB-42B4-8547-8F5634D00A8D}" dt="2024-12-01T18:09:58.349" v="387"/>
        <pc:sldMkLst>
          <pc:docMk/>
          <pc:sldMk cId="1446406977" sldId="845"/>
        </pc:sldMkLst>
      </pc:sldChg>
      <pc:sldChg chg="modSp add mod">
        <pc:chgData name="Bill Lord" userId="b68276031ed32d04" providerId="LiveId" clId="{4FA3D46A-69AB-42B4-8547-8F5634D00A8D}" dt="2024-12-01T18:13:10.020" v="425" actId="20577"/>
        <pc:sldMkLst>
          <pc:docMk/>
          <pc:sldMk cId="2369133616" sldId="845"/>
        </pc:sldMkLst>
        <pc:spChg chg="mod">
          <ac:chgData name="Bill Lord" userId="b68276031ed32d04" providerId="LiveId" clId="{4FA3D46A-69AB-42B4-8547-8F5634D00A8D}" dt="2024-12-01T18:13:10.020" v="425" actId="20577"/>
          <ac:spMkLst>
            <pc:docMk/>
            <pc:sldMk cId="2369133616" sldId="845"/>
            <ac:spMk id="4" creationId="{3EEA9450-5E34-9CB2-1EAE-449A7A34ED36}"/>
          </ac:spMkLst>
        </pc:spChg>
      </pc:sldChg>
      <pc:sldChg chg="add">
        <pc:chgData name="Bill Lord" userId="b68276031ed32d04" providerId="LiveId" clId="{4FA3D46A-69AB-42B4-8547-8F5634D00A8D}" dt="2024-12-01T18:20:51.171" v="436"/>
        <pc:sldMkLst>
          <pc:docMk/>
          <pc:sldMk cId="560567007" sldId="846"/>
        </pc:sldMkLst>
      </pc:sldChg>
      <pc:sldChg chg="add del setBg">
        <pc:chgData name="Bill Lord" userId="b68276031ed32d04" providerId="LiveId" clId="{4FA3D46A-69AB-42B4-8547-8F5634D00A8D}" dt="2024-12-01T18:20:51.155" v="435"/>
        <pc:sldMkLst>
          <pc:docMk/>
          <pc:sldMk cId="1765796703" sldId="846"/>
        </pc:sldMkLst>
      </pc:sldChg>
      <pc:sldChg chg="add del">
        <pc:chgData name="Bill Lord" userId="b68276031ed32d04" providerId="LiveId" clId="{4FA3D46A-69AB-42B4-8547-8F5634D00A8D}" dt="2024-12-02T18:48:04.071" v="4808" actId="47"/>
        <pc:sldMkLst>
          <pc:docMk/>
          <pc:sldMk cId="465405777" sldId="847"/>
        </pc:sldMkLst>
      </pc:sldChg>
      <pc:sldChg chg="add del">
        <pc:chgData name="Bill Lord" userId="b68276031ed32d04" providerId="LiveId" clId="{4FA3D46A-69AB-42B4-8547-8F5634D00A8D}" dt="2024-12-01T18:20:51.155" v="435"/>
        <pc:sldMkLst>
          <pc:docMk/>
          <pc:sldMk cId="3064984362" sldId="847"/>
        </pc:sldMkLst>
      </pc:sldChg>
      <pc:sldChg chg="add del">
        <pc:chgData name="Bill Lord" userId="b68276031ed32d04" providerId="LiveId" clId="{4FA3D46A-69AB-42B4-8547-8F5634D00A8D}" dt="2024-12-01T18:20:51.155" v="435"/>
        <pc:sldMkLst>
          <pc:docMk/>
          <pc:sldMk cId="172242166" sldId="848"/>
        </pc:sldMkLst>
      </pc:sldChg>
      <pc:sldChg chg="addSp delSp modSp add mod">
        <pc:chgData name="Bill Lord" userId="b68276031ed32d04" providerId="LiveId" clId="{4FA3D46A-69AB-42B4-8547-8F5634D00A8D}" dt="2024-12-02T19:22:21.026" v="6320" actId="20577"/>
        <pc:sldMkLst>
          <pc:docMk/>
          <pc:sldMk cId="3488896722" sldId="848"/>
        </pc:sldMkLst>
        <pc:spChg chg="mod">
          <ac:chgData name="Bill Lord" userId="b68276031ed32d04" providerId="LiveId" clId="{4FA3D46A-69AB-42B4-8547-8F5634D00A8D}" dt="2024-12-01T22:16:37.060" v="1790" actId="12"/>
          <ac:spMkLst>
            <pc:docMk/>
            <pc:sldMk cId="3488896722" sldId="848"/>
            <ac:spMk id="3" creationId="{EFA4795B-8C57-3956-C5FB-C59D52D60E0A}"/>
          </ac:spMkLst>
        </pc:spChg>
        <pc:spChg chg="add del mod">
          <ac:chgData name="Bill Lord" userId="b68276031ed32d04" providerId="LiveId" clId="{4FA3D46A-69AB-42B4-8547-8F5634D00A8D}" dt="2024-12-02T18:48:30.655" v="4809" actId="21"/>
          <ac:spMkLst>
            <pc:docMk/>
            <pc:sldMk cId="3488896722" sldId="848"/>
            <ac:spMk id="4" creationId="{E5E83171-CD72-2BF9-799C-AB7E86A45D2F}"/>
          </ac:spMkLst>
        </pc:spChg>
        <pc:spChg chg="mod">
          <ac:chgData name="Bill Lord" userId="b68276031ed32d04" providerId="LiveId" clId="{4FA3D46A-69AB-42B4-8547-8F5634D00A8D}" dt="2024-12-02T19:22:21.026" v="6320" actId="20577"/>
          <ac:spMkLst>
            <pc:docMk/>
            <pc:sldMk cId="3488896722" sldId="848"/>
            <ac:spMk id="9" creationId="{EE1FD13E-AB98-5037-6641-05E85C471134}"/>
          </ac:spMkLst>
        </pc:spChg>
      </pc:sldChg>
      <pc:sldChg chg="add del setBg">
        <pc:chgData name="Bill Lord" userId="b68276031ed32d04" providerId="LiveId" clId="{4FA3D46A-69AB-42B4-8547-8F5634D00A8D}" dt="2024-12-01T18:25:24.870" v="455"/>
        <pc:sldMkLst>
          <pc:docMk/>
          <pc:sldMk cId="1141903832" sldId="849"/>
        </pc:sldMkLst>
      </pc:sldChg>
      <pc:sldChg chg="modSp add mod">
        <pc:chgData name="Bill Lord" userId="b68276031ed32d04" providerId="LiveId" clId="{4FA3D46A-69AB-42B4-8547-8F5634D00A8D}" dt="2024-12-01T22:12:18.046" v="1788" actId="20577"/>
        <pc:sldMkLst>
          <pc:docMk/>
          <pc:sldMk cId="4226767387" sldId="849"/>
        </pc:sldMkLst>
        <pc:spChg chg="mod">
          <ac:chgData name="Bill Lord" userId="b68276031ed32d04" providerId="LiveId" clId="{4FA3D46A-69AB-42B4-8547-8F5634D00A8D}" dt="2024-12-01T22:12:18.046" v="1788" actId="20577"/>
          <ac:spMkLst>
            <pc:docMk/>
            <pc:sldMk cId="4226767387" sldId="849"/>
            <ac:spMk id="4" creationId="{756B3600-5B27-6E29-9523-DEF304C35EE2}"/>
          </ac:spMkLst>
        </pc:spChg>
      </pc:sldChg>
      <pc:sldChg chg="addSp delSp modSp add mod">
        <pc:chgData name="Bill Lord" userId="b68276031ed32d04" providerId="LiveId" clId="{4FA3D46A-69AB-42B4-8547-8F5634D00A8D}" dt="2024-12-02T21:41:19.034" v="6793" actId="20577"/>
        <pc:sldMkLst>
          <pc:docMk/>
          <pc:sldMk cId="3691321471" sldId="850"/>
        </pc:sldMkLst>
        <pc:spChg chg="mod">
          <ac:chgData name="Bill Lord" userId="b68276031ed32d04" providerId="LiveId" clId="{4FA3D46A-69AB-42B4-8547-8F5634D00A8D}" dt="2024-12-02T18:45:01.279" v="4806" actId="20577"/>
          <ac:spMkLst>
            <pc:docMk/>
            <pc:sldMk cId="3691321471" sldId="850"/>
            <ac:spMk id="4" creationId="{4343D30F-258E-5574-7216-D61047ADA62D}"/>
          </ac:spMkLst>
        </pc:spChg>
        <pc:spChg chg="add mod">
          <ac:chgData name="Bill Lord" userId="b68276031ed32d04" providerId="LiveId" clId="{4FA3D46A-69AB-42B4-8547-8F5634D00A8D}" dt="2024-12-02T18:45:50.064" v="4807" actId="1076"/>
          <ac:spMkLst>
            <pc:docMk/>
            <pc:sldMk cId="3691321471" sldId="850"/>
            <ac:spMk id="5" creationId="{111A39BC-A987-9AEA-7CF0-0428097CA7C6}"/>
          </ac:spMkLst>
        </pc:spChg>
        <pc:spChg chg="add del mod">
          <ac:chgData name="Bill Lord" userId="b68276031ed32d04" providerId="LiveId" clId="{4FA3D46A-69AB-42B4-8547-8F5634D00A8D}" dt="2024-12-02T18:36:15.082" v="4622" actId="478"/>
          <ac:spMkLst>
            <pc:docMk/>
            <pc:sldMk cId="3691321471" sldId="850"/>
            <ac:spMk id="6" creationId="{791E829E-60AA-79FF-DC36-9408D2AAF064}"/>
          </ac:spMkLst>
        </pc:spChg>
        <pc:spChg chg="add mod">
          <ac:chgData name="Bill Lord" userId="b68276031ed32d04" providerId="LiveId" clId="{4FA3D46A-69AB-42B4-8547-8F5634D00A8D}" dt="2024-12-01T22:08:41.485" v="1776" actId="1076"/>
          <ac:spMkLst>
            <pc:docMk/>
            <pc:sldMk cId="3691321471" sldId="850"/>
            <ac:spMk id="7" creationId="{85E2E286-80E8-2614-6DDF-2E78B2FCCDC0}"/>
          </ac:spMkLst>
        </pc:spChg>
        <pc:spChg chg="add del mod">
          <ac:chgData name="Bill Lord" userId="b68276031ed32d04" providerId="LiveId" clId="{4FA3D46A-69AB-42B4-8547-8F5634D00A8D}" dt="2024-12-02T21:35:44.481" v="6499"/>
          <ac:spMkLst>
            <pc:docMk/>
            <pc:sldMk cId="3691321471" sldId="850"/>
            <ac:spMk id="8" creationId="{12ABC491-83CB-B986-22A5-1BF33DFB3227}"/>
          </ac:spMkLst>
        </pc:spChg>
        <pc:spChg chg="add mod">
          <ac:chgData name="Bill Lord" userId="b68276031ed32d04" providerId="LiveId" clId="{4FA3D46A-69AB-42B4-8547-8F5634D00A8D}" dt="2024-12-02T21:41:19.034" v="6793" actId="20577"/>
          <ac:spMkLst>
            <pc:docMk/>
            <pc:sldMk cId="3691321471" sldId="850"/>
            <ac:spMk id="9" creationId="{E5E6310C-BBD9-AAB5-BEC3-46563A50014B}"/>
          </ac:spMkLst>
        </pc:spChg>
        <pc:picChg chg="add del mod">
          <ac:chgData name="Bill Lord" userId="b68276031ed32d04" providerId="LiveId" clId="{4FA3D46A-69AB-42B4-8547-8F5634D00A8D}" dt="2024-12-01T21:28:50.657" v="872" actId="478"/>
          <ac:picMkLst>
            <pc:docMk/>
            <pc:sldMk cId="3691321471" sldId="850"/>
            <ac:picMk id="3" creationId="{EE217EF9-5875-6156-5F25-1BD1CAA4B0AD}"/>
          </ac:picMkLst>
        </pc:picChg>
      </pc:sldChg>
      <pc:sldChg chg="delSp add mod">
        <pc:chgData name="Bill Lord" userId="b68276031ed32d04" providerId="LiveId" clId="{4FA3D46A-69AB-42B4-8547-8F5634D00A8D}" dt="2024-12-02T18:26:39.082" v="4373" actId="478"/>
        <pc:sldMkLst>
          <pc:docMk/>
          <pc:sldMk cId="1058364803" sldId="851"/>
        </pc:sldMkLst>
        <pc:spChg chg="del">
          <ac:chgData name="Bill Lord" userId="b68276031ed32d04" providerId="LiveId" clId="{4FA3D46A-69AB-42B4-8547-8F5634D00A8D}" dt="2024-12-02T18:26:39.082" v="4373" actId="478"/>
          <ac:spMkLst>
            <pc:docMk/>
            <pc:sldMk cId="1058364803" sldId="851"/>
            <ac:spMk id="4" creationId="{A419BC72-4359-EFB5-FF96-521E662BC6CC}"/>
          </ac:spMkLst>
        </pc:spChg>
      </pc:sldChg>
      <pc:sldChg chg="modSp add mod">
        <pc:chgData name="Bill Lord" userId="b68276031ed32d04" providerId="LiveId" clId="{4FA3D46A-69AB-42B4-8547-8F5634D00A8D}" dt="2024-12-02T19:04:02.523" v="5446" actId="20577"/>
        <pc:sldMkLst>
          <pc:docMk/>
          <pc:sldMk cId="3808623232" sldId="852"/>
        </pc:sldMkLst>
        <pc:spChg chg="mod">
          <ac:chgData name="Bill Lord" userId="b68276031ed32d04" providerId="LiveId" clId="{4FA3D46A-69AB-42B4-8547-8F5634D00A8D}" dt="2024-12-02T18:56:08.652" v="5035" actId="20577"/>
          <ac:spMkLst>
            <pc:docMk/>
            <pc:sldMk cId="3808623232" sldId="852"/>
            <ac:spMk id="2" creationId="{160FB325-2278-5B7D-E05A-357F4E95ABE0}"/>
          </ac:spMkLst>
        </pc:spChg>
        <pc:spChg chg="mod">
          <ac:chgData name="Bill Lord" userId="b68276031ed32d04" providerId="LiveId" clId="{4FA3D46A-69AB-42B4-8547-8F5634D00A8D}" dt="2024-12-02T19:04:02.523" v="5446" actId="20577"/>
          <ac:spMkLst>
            <pc:docMk/>
            <pc:sldMk cId="3808623232" sldId="852"/>
            <ac:spMk id="5" creationId="{25386109-7685-B68C-3041-8DFD8FAA8EAF}"/>
          </ac:spMkLst>
        </pc:spChg>
      </pc:sldChg>
      <pc:sldChg chg="modSp add mod">
        <pc:chgData name="Bill Lord" userId="b68276031ed32d04" providerId="LiveId" clId="{4FA3D46A-69AB-42B4-8547-8F5634D00A8D}" dt="2024-12-02T19:08:25.241" v="5705" actId="20577"/>
        <pc:sldMkLst>
          <pc:docMk/>
          <pc:sldMk cId="897322604" sldId="853"/>
        </pc:sldMkLst>
        <pc:spChg chg="mod">
          <ac:chgData name="Bill Lord" userId="b68276031ed32d04" providerId="LiveId" clId="{4FA3D46A-69AB-42B4-8547-8F5634D00A8D}" dt="2024-12-02T19:05:07.825" v="5464" actId="20577"/>
          <ac:spMkLst>
            <pc:docMk/>
            <pc:sldMk cId="897322604" sldId="853"/>
            <ac:spMk id="2" creationId="{DF3FF9C4-36FB-85B5-499F-B4213500A648}"/>
          </ac:spMkLst>
        </pc:spChg>
        <pc:spChg chg="mod">
          <ac:chgData name="Bill Lord" userId="b68276031ed32d04" providerId="LiveId" clId="{4FA3D46A-69AB-42B4-8547-8F5634D00A8D}" dt="2024-12-02T19:08:25.241" v="5705" actId="20577"/>
          <ac:spMkLst>
            <pc:docMk/>
            <pc:sldMk cId="897322604" sldId="853"/>
            <ac:spMk id="5" creationId="{D6488ABE-4470-F202-746C-D58FA7B36141}"/>
          </ac:spMkLst>
        </pc:spChg>
      </pc:sldChg>
      <pc:sldChg chg="add del">
        <pc:chgData name="Bill Lord" userId="b68276031ed32d04" providerId="LiveId" clId="{4FA3D46A-69AB-42B4-8547-8F5634D00A8D}" dt="2024-12-02T19:08:55.378" v="5706" actId="47"/>
        <pc:sldMkLst>
          <pc:docMk/>
          <pc:sldMk cId="2332027809" sldId="854"/>
        </pc:sldMkLst>
      </pc:sldChg>
      <pc:sldChg chg="add del">
        <pc:chgData name="Bill Lord" userId="b68276031ed32d04" providerId="LiveId" clId="{4FA3D46A-69AB-42B4-8547-8F5634D00A8D}" dt="2024-12-02T19:09:02.015" v="5707" actId="47"/>
        <pc:sldMkLst>
          <pc:docMk/>
          <pc:sldMk cId="3183268112" sldId="855"/>
        </pc:sldMkLst>
      </pc:sldChg>
      <pc:sldChg chg="modSp add mod">
        <pc:chgData name="Bill Lord" userId="b68276031ed32d04" providerId="LiveId" clId="{4FA3D46A-69AB-42B4-8547-8F5634D00A8D}" dt="2024-12-01T22:18:34.433" v="1802" actId="20577"/>
        <pc:sldMkLst>
          <pc:docMk/>
          <pc:sldMk cId="1907162599" sldId="856"/>
        </pc:sldMkLst>
        <pc:spChg chg="mod">
          <ac:chgData name="Bill Lord" userId="b68276031ed32d04" providerId="LiveId" clId="{4FA3D46A-69AB-42B4-8547-8F5634D00A8D}" dt="2024-12-01T22:18:34.433" v="1802" actId="20577"/>
          <ac:spMkLst>
            <pc:docMk/>
            <pc:sldMk cId="1907162599" sldId="856"/>
            <ac:spMk id="4" creationId="{148B2DC3-DCA2-1BB9-866C-64F7AF3924A6}"/>
          </ac:spMkLst>
        </pc:spChg>
      </pc:sldChg>
      <pc:sldChg chg="add del setBg">
        <pc:chgData name="Bill Lord" userId="b68276031ed32d04" providerId="LiveId" clId="{4FA3D46A-69AB-42B4-8547-8F5634D00A8D}" dt="2024-12-01T22:18:28.217" v="1793"/>
        <pc:sldMkLst>
          <pc:docMk/>
          <pc:sldMk cId="3366440809" sldId="856"/>
        </pc:sldMkLst>
      </pc:sldChg>
      <pc:sldChg chg="addSp delSp modSp add mod">
        <pc:chgData name="Bill Lord" userId="b68276031ed32d04" providerId="LiveId" clId="{4FA3D46A-69AB-42B4-8547-8F5634D00A8D}" dt="2024-12-02T15:09:29.347" v="3043" actId="108"/>
        <pc:sldMkLst>
          <pc:docMk/>
          <pc:sldMk cId="1274612098" sldId="857"/>
        </pc:sldMkLst>
        <pc:spChg chg="mod">
          <ac:chgData name="Bill Lord" userId="b68276031ed32d04" providerId="LiveId" clId="{4FA3D46A-69AB-42B4-8547-8F5634D00A8D}" dt="2024-12-02T14:37:15.988" v="2595" actId="20577"/>
          <ac:spMkLst>
            <pc:docMk/>
            <pc:sldMk cId="1274612098" sldId="857"/>
            <ac:spMk id="2" creationId="{4D96F227-D9A7-5E7D-8187-50F5CB5BEEBA}"/>
          </ac:spMkLst>
        </pc:spChg>
        <pc:spChg chg="add mod">
          <ac:chgData name="Bill Lord" userId="b68276031ed32d04" providerId="LiveId" clId="{4FA3D46A-69AB-42B4-8547-8F5634D00A8D}" dt="2024-12-02T15:09:17.102" v="3042" actId="207"/>
          <ac:spMkLst>
            <pc:docMk/>
            <pc:sldMk cId="1274612098" sldId="857"/>
            <ac:spMk id="4" creationId="{007CD901-0642-892D-DE94-747CD5AA9DE9}"/>
          </ac:spMkLst>
        </pc:spChg>
        <pc:spChg chg="add mod">
          <ac:chgData name="Bill Lord" userId="b68276031ed32d04" providerId="LiveId" clId="{4FA3D46A-69AB-42B4-8547-8F5634D00A8D}" dt="2024-12-02T15:09:29.347" v="3043" actId="108"/>
          <ac:spMkLst>
            <pc:docMk/>
            <pc:sldMk cId="1274612098" sldId="857"/>
            <ac:spMk id="5" creationId="{4C416F8C-D215-DA3E-9889-D430FEA356E5}"/>
          </ac:spMkLst>
        </pc:spChg>
        <pc:spChg chg="del">
          <ac:chgData name="Bill Lord" userId="b68276031ed32d04" providerId="LiveId" clId="{4FA3D46A-69AB-42B4-8547-8F5634D00A8D}" dt="2024-12-02T14:42:23.155" v="2596" actId="478"/>
          <ac:spMkLst>
            <pc:docMk/>
            <pc:sldMk cId="1274612098" sldId="857"/>
            <ac:spMk id="12" creationId="{2356CF24-376D-2A35-11DA-19B0D5A43C5C}"/>
          </ac:spMkLst>
        </pc:spChg>
        <pc:spChg chg="del">
          <ac:chgData name="Bill Lord" userId="b68276031ed32d04" providerId="LiveId" clId="{4FA3D46A-69AB-42B4-8547-8F5634D00A8D}" dt="2024-12-02T14:56:12.279" v="2705" actId="478"/>
          <ac:spMkLst>
            <pc:docMk/>
            <pc:sldMk cId="1274612098" sldId="857"/>
            <ac:spMk id="35" creationId="{CA450168-81A6-B5C7-5C46-D1A6D09681E9}"/>
          </ac:spMkLst>
        </pc:spChg>
        <pc:spChg chg="del">
          <ac:chgData name="Bill Lord" userId="b68276031ed32d04" providerId="LiveId" clId="{4FA3D46A-69AB-42B4-8547-8F5634D00A8D}" dt="2024-12-02T14:56:12.279" v="2705" actId="478"/>
          <ac:spMkLst>
            <pc:docMk/>
            <pc:sldMk cId="1274612098" sldId="857"/>
            <ac:spMk id="36" creationId="{DE8E27A2-9AE5-C38A-D1E1-94DD0EB96AE3}"/>
          </ac:spMkLst>
        </pc:spChg>
        <pc:spChg chg="del">
          <ac:chgData name="Bill Lord" userId="b68276031ed32d04" providerId="LiveId" clId="{4FA3D46A-69AB-42B4-8547-8F5634D00A8D}" dt="2024-12-02T14:56:12.279" v="2705" actId="478"/>
          <ac:spMkLst>
            <pc:docMk/>
            <pc:sldMk cId="1274612098" sldId="857"/>
            <ac:spMk id="37" creationId="{1B2DBD73-FDD7-BE6B-E6A4-0F42EDCA7E20}"/>
          </ac:spMkLst>
        </pc:spChg>
        <pc:spChg chg="del">
          <ac:chgData name="Bill Lord" userId="b68276031ed32d04" providerId="LiveId" clId="{4FA3D46A-69AB-42B4-8547-8F5634D00A8D}" dt="2024-12-02T14:56:12.279" v="2705" actId="478"/>
          <ac:spMkLst>
            <pc:docMk/>
            <pc:sldMk cId="1274612098" sldId="857"/>
            <ac:spMk id="38" creationId="{BFC2A66A-907F-18D1-2BAE-D3ACE0850F02}"/>
          </ac:spMkLst>
        </pc:spChg>
        <pc:spChg chg="del">
          <ac:chgData name="Bill Lord" userId="b68276031ed32d04" providerId="LiveId" clId="{4FA3D46A-69AB-42B4-8547-8F5634D00A8D}" dt="2024-12-02T14:56:12.279" v="2705" actId="478"/>
          <ac:spMkLst>
            <pc:docMk/>
            <pc:sldMk cId="1274612098" sldId="857"/>
            <ac:spMk id="39" creationId="{03D64767-D04E-91AC-55EC-23BEC549DA25}"/>
          </ac:spMkLst>
        </pc:spChg>
        <pc:spChg chg="del">
          <ac:chgData name="Bill Lord" userId="b68276031ed32d04" providerId="LiveId" clId="{4FA3D46A-69AB-42B4-8547-8F5634D00A8D}" dt="2024-12-02T14:56:12.279" v="2705" actId="478"/>
          <ac:spMkLst>
            <pc:docMk/>
            <pc:sldMk cId="1274612098" sldId="857"/>
            <ac:spMk id="40" creationId="{A73419A5-E558-FF3F-6172-5FA187B45FC5}"/>
          </ac:spMkLst>
        </pc:spChg>
        <pc:spChg chg="del">
          <ac:chgData name="Bill Lord" userId="b68276031ed32d04" providerId="LiveId" clId="{4FA3D46A-69AB-42B4-8547-8F5634D00A8D}" dt="2024-12-02T14:56:12.279" v="2705" actId="478"/>
          <ac:spMkLst>
            <pc:docMk/>
            <pc:sldMk cId="1274612098" sldId="857"/>
            <ac:spMk id="41" creationId="{429811B8-2FAC-4694-CFDC-6DE01A889B1E}"/>
          </ac:spMkLst>
        </pc:spChg>
        <pc:spChg chg="mod">
          <ac:chgData name="Bill Lord" userId="b68276031ed32d04" providerId="LiveId" clId="{4FA3D46A-69AB-42B4-8547-8F5634D00A8D}" dt="2024-12-02T14:56:20.159" v="2706" actId="1076"/>
          <ac:spMkLst>
            <pc:docMk/>
            <pc:sldMk cId="1274612098" sldId="857"/>
            <ac:spMk id="56" creationId="{B263E205-7620-5821-03E1-C6C3D938814E}"/>
          </ac:spMkLst>
        </pc:spChg>
        <pc:spChg chg="mod">
          <ac:chgData name="Bill Lord" userId="b68276031ed32d04" providerId="LiveId" clId="{4FA3D46A-69AB-42B4-8547-8F5634D00A8D}" dt="2024-12-02T14:56:27.699" v="2707" actId="1076"/>
          <ac:spMkLst>
            <pc:docMk/>
            <pc:sldMk cId="1274612098" sldId="857"/>
            <ac:spMk id="57" creationId="{BC75486F-1213-D7F3-CB51-088492C17A4D}"/>
          </ac:spMkLst>
        </pc:spChg>
        <pc:picChg chg="del">
          <ac:chgData name="Bill Lord" userId="b68276031ed32d04" providerId="LiveId" clId="{4FA3D46A-69AB-42B4-8547-8F5634D00A8D}" dt="2024-12-02T14:56:06.912" v="2704" actId="478"/>
          <ac:picMkLst>
            <pc:docMk/>
            <pc:sldMk cId="1274612098" sldId="857"/>
            <ac:picMk id="34" creationId="{4ADE8A33-E04C-5C39-1352-E1DCB5DA9237}"/>
          </ac:picMkLst>
        </pc:picChg>
        <pc:cxnChg chg="del mod">
          <ac:chgData name="Bill Lord" userId="b68276031ed32d04" providerId="LiveId" clId="{4FA3D46A-69AB-42B4-8547-8F5634D00A8D}" dt="2024-12-02T14:56:12.279" v="2705" actId="478"/>
          <ac:cxnSpMkLst>
            <pc:docMk/>
            <pc:sldMk cId="1274612098" sldId="857"/>
            <ac:cxnSpMk id="43" creationId="{43C63A05-7414-1892-21FB-BEEEE0AB14CF}"/>
          </ac:cxnSpMkLst>
        </pc:cxnChg>
        <pc:cxnChg chg="del mod">
          <ac:chgData name="Bill Lord" userId="b68276031ed32d04" providerId="LiveId" clId="{4FA3D46A-69AB-42B4-8547-8F5634D00A8D}" dt="2024-12-02T14:56:12.279" v="2705" actId="478"/>
          <ac:cxnSpMkLst>
            <pc:docMk/>
            <pc:sldMk cId="1274612098" sldId="857"/>
            <ac:cxnSpMk id="46" creationId="{152A779E-5E44-C35E-9246-C12A5BFB8A3F}"/>
          </ac:cxnSpMkLst>
        </pc:cxnChg>
        <pc:cxnChg chg="del mod">
          <ac:chgData name="Bill Lord" userId="b68276031ed32d04" providerId="LiveId" clId="{4FA3D46A-69AB-42B4-8547-8F5634D00A8D}" dt="2024-12-02T14:56:12.279" v="2705" actId="478"/>
          <ac:cxnSpMkLst>
            <pc:docMk/>
            <pc:sldMk cId="1274612098" sldId="857"/>
            <ac:cxnSpMk id="48" creationId="{18BC524D-DB03-1050-1749-8035DC4D5761}"/>
          </ac:cxnSpMkLst>
        </pc:cxnChg>
        <pc:cxnChg chg="del mod">
          <ac:chgData name="Bill Lord" userId="b68276031ed32d04" providerId="LiveId" clId="{4FA3D46A-69AB-42B4-8547-8F5634D00A8D}" dt="2024-12-02T14:56:12.279" v="2705" actId="478"/>
          <ac:cxnSpMkLst>
            <pc:docMk/>
            <pc:sldMk cId="1274612098" sldId="857"/>
            <ac:cxnSpMk id="51" creationId="{2CFA93EF-5918-A588-4EE8-00E825C12A42}"/>
          </ac:cxnSpMkLst>
        </pc:cxnChg>
        <pc:cxnChg chg="del mod">
          <ac:chgData name="Bill Lord" userId="b68276031ed32d04" providerId="LiveId" clId="{4FA3D46A-69AB-42B4-8547-8F5634D00A8D}" dt="2024-12-02T14:56:12.279" v="2705" actId="478"/>
          <ac:cxnSpMkLst>
            <pc:docMk/>
            <pc:sldMk cId="1274612098" sldId="857"/>
            <ac:cxnSpMk id="53" creationId="{C0D212BD-1E78-6CA0-021B-643E2E2EE31F}"/>
          </ac:cxnSpMkLst>
        </pc:cxnChg>
      </pc:sldChg>
      <pc:sldChg chg="addSp delSp modSp add mod">
        <pc:chgData name="Bill Lord" userId="b68276031ed32d04" providerId="LiveId" clId="{4FA3D46A-69AB-42B4-8547-8F5634D00A8D}" dt="2024-12-02T15:55:02.080" v="3568" actId="1076"/>
        <pc:sldMkLst>
          <pc:docMk/>
          <pc:sldMk cId="1606680953" sldId="858"/>
        </pc:sldMkLst>
        <pc:spChg chg="mod">
          <ac:chgData name="Bill Lord" userId="b68276031ed32d04" providerId="LiveId" clId="{4FA3D46A-69AB-42B4-8547-8F5634D00A8D}" dt="2024-12-02T15:41:41.318" v="3119" actId="20577"/>
          <ac:spMkLst>
            <pc:docMk/>
            <pc:sldMk cId="1606680953" sldId="858"/>
            <ac:spMk id="2" creationId="{762ADAD2-0C80-BC6C-C8D2-781E77032CF0}"/>
          </ac:spMkLst>
        </pc:spChg>
        <pc:spChg chg="del">
          <ac:chgData name="Bill Lord" userId="b68276031ed32d04" providerId="LiveId" clId="{4FA3D46A-69AB-42B4-8547-8F5634D00A8D}" dt="2024-12-02T15:42:07.247" v="3120" actId="478"/>
          <ac:spMkLst>
            <pc:docMk/>
            <pc:sldMk cId="1606680953" sldId="858"/>
            <ac:spMk id="4" creationId="{9561BA14-2787-681D-1861-258ABDCAE188}"/>
          </ac:spMkLst>
        </pc:spChg>
        <pc:spChg chg="del">
          <ac:chgData name="Bill Lord" userId="b68276031ed32d04" providerId="LiveId" clId="{4FA3D46A-69AB-42B4-8547-8F5634D00A8D}" dt="2024-12-02T15:42:10.940" v="3121" actId="478"/>
          <ac:spMkLst>
            <pc:docMk/>
            <pc:sldMk cId="1606680953" sldId="858"/>
            <ac:spMk id="5" creationId="{F15C60B8-736C-01C1-F608-36CC837E2987}"/>
          </ac:spMkLst>
        </pc:spChg>
        <pc:spChg chg="mod">
          <ac:chgData name="Bill Lord" userId="b68276031ed32d04" providerId="LiveId" clId="{4FA3D46A-69AB-42B4-8547-8F5634D00A8D}" dt="2024-12-02T15:53:24.541" v="3566" actId="14100"/>
          <ac:spMkLst>
            <pc:docMk/>
            <pc:sldMk cId="1606680953" sldId="858"/>
            <ac:spMk id="56" creationId="{F51F8849-24DE-D05D-54D7-2505568EE7AD}"/>
          </ac:spMkLst>
        </pc:spChg>
        <pc:spChg chg="mod">
          <ac:chgData name="Bill Lord" userId="b68276031ed32d04" providerId="LiveId" clId="{4FA3D46A-69AB-42B4-8547-8F5634D00A8D}" dt="2024-12-02T15:55:02.080" v="3568" actId="1076"/>
          <ac:spMkLst>
            <pc:docMk/>
            <pc:sldMk cId="1606680953" sldId="858"/>
            <ac:spMk id="57" creationId="{1D47667E-F46A-9AF0-7B36-8805BF675523}"/>
          </ac:spMkLst>
        </pc:spChg>
        <pc:picChg chg="add mod">
          <ac:chgData name="Bill Lord" userId="b68276031ed32d04" providerId="LiveId" clId="{4FA3D46A-69AB-42B4-8547-8F5634D00A8D}" dt="2024-12-02T15:54:51.013" v="3567" actId="208"/>
          <ac:picMkLst>
            <pc:docMk/>
            <pc:sldMk cId="1606680953" sldId="858"/>
            <ac:picMk id="7" creationId="{D9EED699-D06C-8778-4799-2FE6072A6D4A}"/>
          </ac:picMkLst>
        </pc:picChg>
      </pc:sldChg>
      <pc:sldChg chg="modSp add mod">
        <pc:chgData name="Bill Lord" userId="b68276031ed32d04" providerId="LiveId" clId="{4FA3D46A-69AB-42B4-8547-8F5634D00A8D}" dt="2024-12-02T21:44:32.676" v="6830" actId="20577"/>
        <pc:sldMkLst>
          <pc:docMk/>
          <pc:sldMk cId="1476380828" sldId="859"/>
        </pc:sldMkLst>
        <pc:spChg chg="mod">
          <ac:chgData name="Bill Lord" userId="b68276031ed32d04" providerId="LiveId" clId="{4FA3D46A-69AB-42B4-8547-8F5634D00A8D}" dt="2024-12-02T21:44:32.676" v="6830" actId="20577"/>
          <ac:spMkLst>
            <pc:docMk/>
            <pc:sldMk cId="1476380828" sldId="859"/>
            <ac:spMk id="3" creationId="{D7DFC31A-1C45-25CF-D955-2165F8D7A59F}"/>
          </ac:spMkLst>
        </pc:spChg>
      </pc:sldChg>
      <pc:sldChg chg="add del">
        <pc:chgData name="Bill Lord" userId="b68276031ed32d04" providerId="LiveId" clId="{4FA3D46A-69AB-42B4-8547-8F5634D00A8D}" dt="2024-12-02T18:18:24.394" v="4256" actId="47"/>
        <pc:sldMkLst>
          <pc:docMk/>
          <pc:sldMk cId="1547691863" sldId="860"/>
        </pc:sldMkLst>
      </pc:sldChg>
      <pc:sldChg chg="delSp modSp add mod">
        <pc:chgData name="Bill Lord" userId="b68276031ed32d04" providerId="LiveId" clId="{4FA3D46A-69AB-42B4-8547-8F5634D00A8D}" dt="2024-12-02T21:42:01.426" v="6795" actId="403"/>
        <pc:sldMkLst>
          <pc:docMk/>
          <pc:sldMk cId="2932373422" sldId="860"/>
        </pc:sldMkLst>
        <pc:spChg chg="mod">
          <ac:chgData name="Bill Lord" userId="b68276031ed32d04" providerId="LiveId" clId="{4FA3D46A-69AB-42B4-8547-8F5634D00A8D}" dt="2024-12-02T21:42:01.426" v="6795" actId="403"/>
          <ac:spMkLst>
            <pc:docMk/>
            <pc:sldMk cId="2932373422" sldId="860"/>
            <ac:spMk id="4" creationId="{F17A78CE-3B8E-39B1-DB56-A135425CB8E2}"/>
          </ac:spMkLst>
        </pc:spChg>
        <pc:spChg chg="del">
          <ac:chgData name="Bill Lord" userId="b68276031ed32d04" providerId="LiveId" clId="{4FA3D46A-69AB-42B4-8547-8F5634D00A8D}" dt="2024-12-02T18:39:16.336" v="4648" actId="478"/>
          <ac:spMkLst>
            <pc:docMk/>
            <pc:sldMk cId="2932373422" sldId="860"/>
            <ac:spMk id="5" creationId="{07AB2CDA-5F89-723C-2931-BD3756AACB5B}"/>
          </ac:spMkLst>
        </pc:spChg>
        <pc:spChg chg="mod">
          <ac:chgData name="Bill Lord" userId="b68276031ed32d04" providerId="LiveId" clId="{4FA3D46A-69AB-42B4-8547-8F5634D00A8D}" dt="2024-12-02T18:40:21.411" v="4665" actId="120"/>
          <ac:spMkLst>
            <pc:docMk/>
            <pc:sldMk cId="2932373422" sldId="860"/>
            <ac:spMk id="6" creationId="{695BBD9F-965B-22A1-1E82-CD504A002E77}"/>
          </ac:spMkLst>
        </pc:spChg>
      </pc:sldChg>
      <pc:sldChg chg="add del">
        <pc:chgData name="Bill Lord" userId="b68276031ed32d04" providerId="LiveId" clId="{4FA3D46A-69AB-42B4-8547-8F5634D00A8D}" dt="2024-12-02T18:27:47.624" v="4382" actId="47"/>
        <pc:sldMkLst>
          <pc:docMk/>
          <pc:sldMk cId="3703580103" sldId="860"/>
        </pc:sldMkLst>
      </pc:sldChg>
      <pc:sldChg chg="add del">
        <pc:chgData name="Bill Lord" userId="b68276031ed32d04" providerId="LiveId" clId="{4FA3D46A-69AB-42B4-8547-8F5634D00A8D}" dt="2024-12-02T18:18:25.465" v="4257" actId="47"/>
        <pc:sldMkLst>
          <pc:docMk/>
          <pc:sldMk cId="1567848061" sldId="861"/>
        </pc:sldMkLst>
      </pc:sldChg>
      <pc:sldChg chg="add del">
        <pc:chgData name="Bill Lord" userId="b68276031ed32d04" providerId="LiveId" clId="{4FA3D46A-69AB-42B4-8547-8F5634D00A8D}" dt="2024-12-02T18:18:26.600" v="4258" actId="47"/>
        <pc:sldMkLst>
          <pc:docMk/>
          <pc:sldMk cId="965306223" sldId="862"/>
        </pc:sldMkLst>
      </pc:sldChg>
      <pc:sldChg chg="add del">
        <pc:chgData name="Bill Lord" userId="b68276031ed32d04" providerId="LiveId" clId="{4FA3D46A-69AB-42B4-8547-8F5634D00A8D}" dt="2024-12-02T18:18:27.668" v="4259" actId="47"/>
        <pc:sldMkLst>
          <pc:docMk/>
          <pc:sldMk cId="481396238" sldId="863"/>
        </pc:sldMkLst>
      </pc:sldChg>
    </pc:docChg>
  </pc:docChgLst>
  <pc:docChgLst>
    <pc:chgData name="Bill Lord" userId="b68276031ed32d04" providerId="LiveId" clId="{0FE854D6-791C-48E9-8606-5A00775AD8C3}"/>
    <pc:docChg chg="undo redo custSel addSld delSld modSld sldOrd">
      <pc:chgData name="Bill Lord" userId="b68276031ed32d04" providerId="LiveId" clId="{0FE854D6-791C-48E9-8606-5A00775AD8C3}" dt="2022-12-19T19:27:59.202" v="10900" actId="478"/>
      <pc:docMkLst>
        <pc:docMk/>
      </pc:docMkLst>
      <pc:sldChg chg="add del">
        <pc:chgData name="Bill Lord" userId="b68276031ed32d04" providerId="LiveId" clId="{0FE854D6-791C-48E9-8606-5A00775AD8C3}" dt="2022-12-07T20:47:17.703" v="10709" actId="47"/>
        <pc:sldMkLst>
          <pc:docMk/>
          <pc:sldMk cId="570007292" sldId="371"/>
        </pc:sldMkLst>
      </pc:sldChg>
      <pc:sldChg chg="modSp mod">
        <pc:chgData name="Bill Lord" userId="b68276031ed32d04" providerId="LiveId" clId="{0FE854D6-791C-48E9-8606-5A00775AD8C3}" dt="2022-12-07T20:43:32.264" v="10707" actId="20577"/>
        <pc:sldMkLst>
          <pc:docMk/>
          <pc:sldMk cId="1450608569" sldId="401"/>
        </pc:sldMkLst>
        <pc:spChg chg="mod">
          <ac:chgData name="Bill Lord" userId="b68276031ed32d04" providerId="LiveId" clId="{0FE854D6-791C-48E9-8606-5A00775AD8C3}" dt="2022-12-07T20:43:32.264" v="10707" actId="20577"/>
          <ac:spMkLst>
            <pc:docMk/>
            <pc:sldMk cId="1450608569" sldId="401"/>
            <ac:spMk id="12" creationId="{00000000-0000-0000-0000-000000000000}"/>
          </ac:spMkLst>
        </pc:spChg>
      </pc:sldChg>
      <pc:sldChg chg="modSp add mod ord">
        <pc:chgData name="Bill Lord" userId="b68276031ed32d04" providerId="LiveId" clId="{0FE854D6-791C-48E9-8606-5A00775AD8C3}" dt="2022-12-07T16:48:40.142" v="9097" actId="20577"/>
        <pc:sldMkLst>
          <pc:docMk/>
          <pc:sldMk cId="2476225242" sldId="423"/>
        </pc:sldMkLst>
        <pc:spChg chg="mod">
          <ac:chgData name="Bill Lord" userId="b68276031ed32d04" providerId="LiveId" clId="{0FE854D6-791C-48E9-8606-5A00775AD8C3}" dt="2022-12-07T16:48:40.142" v="9097" actId="20577"/>
          <ac:spMkLst>
            <pc:docMk/>
            <pc:sldMk cId="2476225242" sldId="423"/>
            <ac:spMk id="39" creationId="{4DBE83BD-1E7A-E44B-5646-E0E927F8060A}"/>
          </ac:spMkLst>
        </pc:spChg>
      </pc:sldChg>
      <pc:sldChg chg="modSp mod">
        <pc:chgData name="Bill Lord" userId="b68276031ed32d04" providerId="LiveId" clId="{0FE854D6-791C-48E9-8606-5A00775AD8C3}" dt="2022-12-07T16:46:58.096" v="9069" actId="1076"/>
        <pc:sldMkLst>
          <pc:docMk/>
          <pc:sldMk cId="3706504203" sldId="510"/>
        </pc:sldMkLst>
        <pc:spChg chg="mod">
          <ac:chgData name="Bill Lord" userId="b68276031ed32d04" providerId="LiveId" clId="{0FE854D6-791C-48E9-8606-5A00775AD8C3}" dt="2022-12-07T16:46:58.096" v="9069" actId="1076"/>
          <ac:spMkLst>
            <pc:docMk/>
            <pc:sldMk cId="3706504203" sldId="510"/>
            <ac:spMk id="3" creationId="{00000000-0000-0000-0000-000000000000}"/>
          </ac:spMkLst>
        </pc:spChg>
      </pc:sldChg>
      <pc:sldChg chg="addSp delSp modSp add mod ord">
        <pc:chgData name="Bill Lord" userId="b68276031ed32d04" providerId="LiveId" clId="{0FE854D6-791C-48E9-8606-5A00775AD8C3}" dt="2022-12-05T21:18:25.992" v="2166" actId="20577"/>
        <pc:sldMkLst>
          <pc:docMk/>
          <pc:sldMk cId="3538334189" sldId="543"/>
        </pc:sldMkLst>
        <pc:spChg chg="mod ord">
          <ac:chgData name="Bill Lord" userId="b68276031ed32d04" providerId="LiveId" clId="{0FE854D6-791C-48E9-8606-5A00775AD8C3}" dt="2022-12-05T21:17:06.585" v="2152" actId="20577"/>
          <ac:spMkLst>
            <pc:docMk/>
            <pc:sldMk cId="3538334189" sldId="543"/>
            <ac:spMk id="3" creationId="{00000000-0000-0000-0000-000000000000}"/>
          </ac:spMkLst>
        </pc:spChg>
        <pc:spChg chg="add mod">
          <ac:chgData name="Bill Lord" userId="b68276031ed32d04" providerId="LiveId" clId="{0FE854D6-791C-48E9-8606-5A00775AD8C3}" dt="2022-12-05T21:18:25.992" v="2166" actId="20577"/>
          <ac:spMkLst>
            <pc:docMk/>
            <pc:sldMk cId="3538334189" sldId="543"/>
            <ac:spMk id="4" creationId="{B6F170BA-DB62-AF7D-FC43-571E5E6FD547}"/>
          </ac:spMkLst>
        </pc:spChg>
        <pc:picChg chg="add del mod modCrop">
          <ac:chgData name="Bill Lord" userId="b68276031ed32d04" providerId="LiveId" clId="{0FE854D6-791C-48E9-8606-5A00775AD8C3}" dt="2022-12-05T21:15:28.233" v="2127" actId="21"/>
          <ac:picMkLst>
            <pc:docMk/>
            <pc:sldMk cId="3538334189" sldId="543"/>
            <ac:picMk id="6" creationId="{B24DFF94-DCD4-E1C6-F40B-1ADFA9853221}"/>
          </ac:picMkLst>
        </pc:picChg>
        <pc:picChg chg="mod modCrop">
          <ac:chgData name="Bill Lord" userId="b68276031ed32d04" providerId="LiveId" clId="{0FE854D6-791C-48E9-8606-5A00775AD8C3}" dt="2022-12-05T21:17:42.612" v="2157" actId="732"/>
          <ac:picMkLst>
            <pc:docMk/>
            <pc:sldMk cId="3538334189" sldId="543"/>
            <ac:picMk id="7" creationId="{D6578942-B885-6AC0-3D73-17C7D4DE603A}"/>
          </ac:picMkLst>
        </pc:picChg>
      </pc:sldChg>
      <pc:sldChg chg="del">
        <pc:chgData name="Bill Lord" userId="b68276031ed32d04" providerId="LiveId" clId="{0FE854D6-791C-48E9-8606-5A00775AD8C3}" dt="2022-12-07T22:04:00.701" v="10893" actId="47"/>
        <pc:sldMkLst>
          <pc:docMk/>
          <pc:sldMk cId="4282996900" sldId="571"/>
        </pc:sldMkLst>
      </pc:sldChg>
      <pc:sldChg chg="add">
        <pc:chgData name="Bill Lord" userId="b68276031ed32d04" providerId="LiveId" clId="{0FE854D6-791C-48E9-8606-5A00775AD8C3}" dt="2022-12-07T16:26:30.109" v="8730"/>
        <pc:sldMkLst>
          <pc:docMk/>
          <pc:sldMk cId="222024410" sldId="575"/>
        </pc:sldMkLst>
      </pc:sldChg>
      <pc:sldChg chg="add del">
        <pc:chgData name="Bill Lord" userId="b68276031ed32d04" providerId="LiveId" clId="{0FE854D6-791C-48E9-8606-5A00775AD8C3}" dt="2022-12-07T18:47:52.293" v="10601" actId="47"/>
        <pc:sldMkLst>
          <pc:docMk/>
          <pc:sldMk cId="1666586412" sldId="576"/>
        </pc:sldMkLst>
      </pc:sldChg>
      <pc:sldChg chg="add del">
        <pc:chgData name="Bill Lord" userId="b68276031ed32d04" providerId="LiveId" clId="{0FE854D6-791C-48E9-8606-5A00775AD8C3}" dt="2022-12-07T18:47:37.565" v="10600" actId="47"/>
        <pc:sldMkLst>
          <pc:docMk/>
          <pc:sldMk cId="1709259586" sldId="580"/>
        </pc:sldMkLst>
      </pc:sldChg>
      <pc:sldChg chg="add del">
        <pc:chgData name="Bill Lord" userId="b68276031ed32d04" providerId="LiveId" clId="{0FE854D6-791C-48E9-8606-5A00775AD8C3}" dt="2022-12-07T16:26:34.811" v="8731" actId="47"/>
        <pc:sldMkLst>
          <pc:docMk/>
          <pc:sldMk cId="1332792605" sldId="585"/>
        </pc:sldMkLst>
      </pc:sldChg>
      <pc:sldChg chg="add ord">
        <pc:chgData name="Bill Lord" userId="b68276031ed32d04" providerId="LiveId" clId="{0FE854D6-791C-48E9-8606-5A00775AD8C3}" dt="2022-12-19T17:10:59.161" v="10899"/>
        <pc:sldMkLst>
          <pc:docMk/>
          <pc:sldMk cId="1093785107" sldId="613"/>
        </pc:sldMkLst>
      </pc:sldChg>
      <pc:sldChg chg="add ord">
        <pc:chgData name="Bill Lord" userId="b68276031ed32d04" providerId="LiveId" clId="{0FE854D6-791C-48E9-8606-5A00775AD8C3}" dt="2022-12-07T18:39:15.916" v="10546"/>
        <pc:sldMkLst>
          <pc:docMk/>
          <pc:sldMk cId="3891826987" sldId="614"/>
        </pc:sldMkLst>
      </pc:sldChg>
      <pc:sldChg chg="modSp add mod">
        <pc:chgData name="Bill Lord" userId="b68276031ed32d04" providerId="LiveId" clId="{0FE854D6-791C-48E9-8606-5A00775AD8C3}" dt="2022-12-07T18:44:16.688" v="10599" actId="20577"/>
        <pc:sldMkLst>
          <pc:docMk/>
          <pc:sldMk cId="1498425360" sldId="615"/>
        </pc:sldMkLst>
        <pc:spChg chg="mod">
          <ac:chgData name="Bill Lord" userId="b68276031ed32d04" providerId="LiveId" clId="{0FE854D6-791C-48E9-8606-5A00775AD8C3}" dt="2022-12-07T18:44:16.688" v="10599" actId="20577"/>
          <ac:spMkLst>
            <pc:docMk/>
            <pc:sldMk cId="1498425360" sldId="615"/>
            <ac:spMk id="4" creationId="{52C20D92-5A28-71DE-4469-63F15FB652D7}"/>
          </ac:spMkLst>
        </pc:spChg>
      </pc:sldChg>
      <pc:sldChg chg="add">
        <pc:chgData name="Bill Lord" userId="b68276031ed32d04" providerId="LiveId" clId="{0FE854D6-791C-48E9-8606-5A00775AD8C3}" dt="2022-12-07T16:26:30.109" v="8730"/>
        <pc:sldMkLst>
          <pc:docMk/>
          <pc:sldMk cId="709616441" sldId="616"/>
        </pc:sldMkLst>
      </pc:sldChg>
      <pc:sldChg chg="del">
        <pc:chgData name="Bill Lord" userId="b68276031ed32d04" providerId="LiveId" clId="{0FE854D6-791C-48E9-8606-5A00775AD8C3}" dt="2022-12-07T22:03:55.953" v="10892" actId="47"/>
        <pc:sldMkLst>
          <pc:docMk/>
          <pc:sldMk cId="2825354278" sldId="623"/>
        </pc:sldMkLst>
      </pc:sldChg>
      <pc:sldChg chg="addSp delSp modSp mod setBg addAnim delAnim">
        <pc:chgData name="Bill Lord" userId="b68276031ed32d04" providerId="LiveId" clId="{0FE854D6-791C-48E9-8606-5A00775AD8C3}" dt="2022-12-07T20:42:45.065" v="10704" actId="14100"/>
        <pc:sldMkLst>
          <pc:docMk/>
          <pc:sldMk cId="3003813834" sldId="625"/>
        </pc:sldMkLst>
        <pc:spChg chg="mod ord">
          <ac:chgData name="Bill Lord" userId="b68276031ed32d04" providerId="LiveId" clId="{0FE854D6-791C-48E9-8606-5A00775AD8C3}" dt="2022-12-07T17:20:33.003" v="9693" actId="26606"/>
          <ac:spMkLst>
            <pc:docMk/>
            <pc:sldMk cId="3003813834" sldId="625"/>
            <ac:spMk id="2" creationId="{00000000-0000-0000-0000-000000000000}"/>
          </ac:spMkLst>
        </pc:spChg>
        <pc:spChg chg="mod">
          <ac:chgData name="Bill Lord" userId="b68276031ed32d04" providerId="LiveId" clId="{0FE854D6-791C-48E9-8606-5A00775AD8C3}" dt="2022-12-07T17:21:05.456" v="9725" actId="20577"/>
          <ac:spMkLst>
            <pc:docMk/>
            <pc:sldMk cId="3003813834" sldId="625"/>
            <ac:spMk id="3" creationId="{00000000-0000-0000-0000-000000000000}"/>
          </ac:spMkLst>
        </pc:spChg>
        <pc:spChg chg="mod">
          <ac:chgData name="Bill Lord" userId="b68276031ed32d04" providerId="LiveId" clId="{0FE854D6-791C-48E9-8606-5A00775AD8C3}" dt="2022-12-07T17:19:26.915" v="9650" actId="26606"/>
          <ac:spMkLst>
            <pc:docMk/>
            <pc:sldMk cId="3003813834" sldId="625"/>
            <ac:spMk id="4" creationId="{00000000-0000-0000-0000-000000000000}"/>
          </ac:spMkLst>
        </pc:spChg>
        <pc:spChg chg="add mod">
          <ac:chgData name="Bill Lord" userId="b68276031ed32d04" providerId="LiveId" clId="{0FE854D6-791C-48E9-8606-5A00775AD8C3}" dt="2022-12-07T20:31:45.947" v="10639" actId="1076"/>
          <ac:spMkLst>
            <pc:docMk/>
            <pc:sldMk cId="3003813834" sldId="625"/>
            <ac:spMk id="8" creationId="{2EDE7A6B-A218-42C5-741F-6477C7D6907D}"/>
          </ac:spMkLst>
        </pc:spChg>
        <pc:spChg chg="add mod">
          <ac:chgData name="Bill Lord" userId="b68276031ed32d04" providerId="LiveId" clId="{0FE854D6-791C-48E9-8606-5A00775AD8C3}" dt="2022-12-07T20:39:35.248" v="10697" actId="20577"/>
          <ac:spMkLst>
            <pc:docMk/>
            <pc:sldMk cId="3003813834" sldId="625"/>
            <ac:spMk id="9" creationId="{923012EF-4516-62A8-FF5F-D6192CA9A9ED}"/>
          </ac:spMkLst>
        </pc:spChg>
        <pc:spChg chg="add del">
          <ac:chgData name="Bill Lord" userId="b68276031ed32d04" providerId="LiveId" clId="{0FE854D6-791C-48E9-8606-5A00775AD8C3}" dt="2022-12-07T17:19:12.850" v="9641" actId="26606"/>
          <ac:spMkLst>
            <pc:docMk/>
            <pc:sldMk cId="3003813834" sldId="625"/>
            <ac:spMk id="12" creationId="{B4D3D850-2041-4B7C-AED9-54DA385B14F7}"/>
          </ac:spMkLst>
        </pc:spChg>
        <pc:spChg chg="add del">
          <ac:chgData name="Bill Lord" userId="b68276031ed32d04" providerId="LiveId" clId="{0FE854D6-791C-48E9-8606-5A00775AD8C3}" dt="2022-12-07T17:19:12.850" v="9641" actId="26606"/>
          <ac:spMkLst>
            <pc:docMk/>
            <pc:sldMk cId="3003813834" sldId="625"/>
            <ac:spMk id="14" creationId="{B497CCB5-5FC2-473C-AFCC-2430CEF1DF71}"/>
          </ac:spMkLst>
        </pc:spChg>
        <pc:spChg chg="add del">
          <ac:chgData name="Bill Lord" userId="b68276031ed32d04" providerId="LiveId" clId="{0FE854D6-791C-48E9-8606-5A00775AD8C3}" dt="2022-12-07T17:19:12.850" v="9641" actId="26606"/>
          <ac:spMkLst>
            <pc:docMk/>
            <pc:sldMk cId="3003813834" sldId="625"/>
            <ac:spMk id="16" creationId="{599C8C75-BFDF-44E7-A028-EEB5EDD58817}"/>
          </ac:spMkLst>
        </pc:spChg>
        <pc:spChg chg="add del">
          <ac:chgData name="Bill Lord" userId="b68276031ed32d04" providerId="LiveId" clId="{0FE854D6-791C-48E9-8606-5A00775AD8C3}" dt="2022-12-07T17:19:23.168" v="9645" actId="26606"/>
          <ac:spMkLst>
            <pc:docMk/>
            <pc:sldMk cId="3003813834" sldId="625"/>
            <ac:spMk id="18" creationId="{27BDFED6-6E33-4606-AFE2-886ADB1C018E}"/>
          </ac:spMkLst>
        </pc:spChg>
        <pc:spChg chg="add del">
          <ac:chgData name="Bill Lord" userId="b68276031ed32d04" providerId="LiveId" clId="{0FE854D6-791C-48E9-8606-5A00775AD8C3}" dt="2022-12-07T17:19:23.168" v="9645" actId="26606"/>
          <ac:spMkLst>
            <pc:docMk/>
            <pc:sldMk cId="3003813834" sldId="625"/>
            <ac:spMk id="19" creationId="{890DEF05-784E-4B61-89E4-04C4ECF4E5A0}"/>
          </ac:spMkLst>
        </pc:spChg>
        <pc:spChg chg="add del">
          <ac:chgData name="Bill Lord" userId="b68276031ed32d04" providerId="LiveId" clId="{0FE854D6-791C-48E9-8606-5A00775AD8C3}" dt="2022-12-07T17:19:26.599" v="9649" actId="26606"/>
          <ac:spMkLst>
            <pc:docMk/>
            <pc:sldMk cId="3003813834" sldId="625"/>
            <ac:spMk id="22" creationId="{B4D3D850-2041-4B7C-AED9-54DA385B14F7}"/>
          </ac:spMkLst>
        </pc:spChg>
        <pc:spChg chg="add del">
          <ac:chgData name="Bill Lord" userId="b68276031ed32d04" providerId="LiveId" clId="{0FE854D6-791C-48E9-8606-5A00775AD8C3}" dt="2022-12-07T17:19:26.599" v="9649" actId="26606"/>
          <ac:spMkLst>
            <pc:docMk/>
            <pc:sldMk cId="3003813834" sldId="625"/>
            <ac:spMk id="23" creationId="{B497CCB5-5FC2-473C-AFCC-2430CEF1DF71}"/>
          </ac:spMkLst>
        </pc:spChg>
        <pc:spChg chg="add del">
          <ac:chgData name="Bill Lord" userId="b68276031ed32d04" providerId="LiveId" clId="{0FE854D6-791C-48E9-8606-5A00775AD8C3}" dt="2022-12-07T17:19:26.599" v="9649" actId="26606"/>
          <ac:spMkLst>
            <pc:docMk/>
            <pc:sldMk cId="3003813834" sldId="625"/>
            <ac:spMk id="24" creationId="{599C8C75-BFDF-44E7-A028-EEB5EDD58817}"/>
          </ac:spMkLst>
        </pc:spChg>
        <pc:spChg chg="add del">
          <ac:chgData name="Bill Lord" userId="b68276031ed32d04" providerId="LiveId" clId="{0FE854D6-791C-48E9-8606-5A00775AD8C3}" dt="2022-12-07T17:20:33.003" v="9694" actId="26606"/>
          <ac:spMkLst>
            <pc:docMk/>
            <pc:sldMk cId="3003813834" sldId="625"/>
            <ac:spMk id="26" creationId="{27BDFED6-6E33-4606-AFE2-886ADB1C018E}"/>
          </ac:spMkLst>
        </pc:spChg>
        <pc:spChg chg="add del">
          <ac:chgData name="Bill Lord" userId="b68276031ed32d04" providerId="LiveId" clId="{0FE854D6-791C-48E9-8606-5A00775AD8C3}" dt="2022-12-07T17:20:33.003" v="9694" actId="26606"/>
          <ac:spMkLst>
            <pc:docMk/>
            <pc:sldMk cId="3003813834" sldId="625"/>
            <ac:spMk id="27" creationId="{890DEF05-784E-4B61-89E4-04C4ECF4E5A0}"/>
          </ac:spMkLst>
        </pc:spChg>
        <pc:spChg chg="add del">
          <ac:chgData name="Bill Lord" userId="b68276031ed32d04" providerId="LiveId" clId="{0FE854D6-791C-48E9-8606-5A00775AD8C3}" dt="2022-12-07T17:20:33.003" v="9693" actId="26606"/>
          <ac:spMkLst>
            <pc:docMk/>
            <pc:sldMk cId="3003813834" sldId="625"/>
            <ac:spMk id="33" creationId="{6234BCC6-39B9-47D9-8BF8-C665401AE23C}"/>
          </ac:spMkLst>
        </pc:spChg>
        <pc:spChg chg="add del">
          <ac:chgData name="Bill Lord" userId="b68276031ed32d04" providerId="LiveId" clId="{0FE854D6-791C-48E9-8606-5A00775AD8C3}" dt="2022-12-07T17:20:33.003" v="9693" actId="26606"/>
          <ac:spMkLst>
            <pc:docMk/>
            <pc:sldMk cId="3003813834" sldId="625"/>
            <ac:spMk id="35" creationId="{72A9CE9D-DAC3-40AF-B504-78A64A909F9D}"/>
          </ac:spMkLst>
        </pc:spChg>
        <pc:spChg chg="add del">
          <ac:chgData name="Bill Lord" userId="b68276031ed32d04" providerId="LiveId" clId="{0FE854D6-791C-48E9-8606-5A00775AD8C3}" dt="2022-12-07T17:20:33.003" v="9693" actId="26606"/>
          <ac:spMkLst>
            <pc:docMk/>
            <pc:sldMk cId="3003813834" sldId="625"/>
            <ac:spMk id="37" creationId="{506D7452-6CDE-4381-86CE-07B2459383D5}"/>
          </ac:spMkLst>
        </pc:spChg>
        <pc:spChg chg="add del">
          <ac:chgData name="Bill Lord" userId="b68276031ed32d04" providerId="LiveId" clId="{0FE854D6-791C-48E9-8606-5A00775AD8C3}" dt="2022-12-07T17:20:33.003" v="9693" actId="26606"/>
          <ac:spMkLst>
            <pc:docMk/>
            <pc:sldMk cId="3003813834" sldId="625"/>
            <ac:spMk id="39" creationId="{762DA937-8B55-4317-BD32-98D7AF30E39E}"/>
          </ac:spMkLst>
        </pc:spChg>
        <pc:spChg chg="add del">
          <ac:chgData name="Bill Lord" userId="b68276031ed32d04" providerId="LiveId" clId="{0FE854D6-791C-48E9-8606-5A00775AD8C3}" dt="2022-12-07T17:20:33.003" v="9693" actId="26606"/>
          <ac:spMkLst>
            <pc:docMk/>
            <pc:sldMk cId="3003813834" sldId="625"/>
            <ac:spMk id="41" creationId="{C52EE5A8-045B-4D39-8ED1-513334085EEC}"/>
          </ac:spMkLst>
        </pc:spChg>
        <pc:spChg chg="add">
          <ac:chgData name="Bill Lord" userId="b68276031ed32d04" providerId="LiveId" clId="{0FE854D6-791C-48E9-8606-5A00775AD8C3}" dt="2022-12-07T17:20:33.003" v="9694" actId="26606"/>
          <ac:spMkLst>
            <pc:docMk/>
            <pc:sldMk cId="3003813834" sldId="625"/>
            <ac:spMk id="43" creationId="{27BDFED6-6E33-4606-AFE2-886ADB1C018E}"/>
          </ac:spMkLst>
        </pc:spChg>
        <pc:spChg chg="add">
          <ac:chgData name="Bill Lord" userId="b68276031ed32d04" providerId="LiveId" clId="{0FE854D6-791C-48E9-8606-5A00775AD8C3}" dt="2022-12-07T17:20:33.003" v="9694" actId="26606"/>
          <ac:spMkLst>
            <pc:docMk/>
            <pc:sldMk cId="3003813834" sldId="625"/>
            <ac:spMk id="44" creationId="{890DEF05-784E-4B61-89E4-04C4ECF4E5A0}"/>
          </ac:spMkLst>
        </pc:spChg>
        <pc:picChg chg="del mod">
          <ac:chgData name="Bill Lord" userId="b68276031ed32d04" providerId="LiveId" clId="{0FE854D6-791C-48E9-8606-5A00775AD8C3}" dt="2022-12-07T20:36:54.324" v="10669" actId="478"/>
          <ac:picMkLst>
            <pc:docMk/>
            <pc:sldMk cId="3003813834" sldId="625"/>
            <ac:picMk id="6" creationId="{00000000-0000-0000-0000-000000000000}"/>
          </ac:picMkLst>
        </pc:picChg>
        <pc:picChg chg="add mod ord">
          <ac:chgData name="Bill Lord" userId="b68276031ed32d04" providerId="LiveId" clId="{0FE854D6-791C-48E9-8606-5A00775AD8C3}" dt="2022-12-07T20:41:41" v="10702" actId="170"/>
          <ac:picMkLst>
            <pc:docMk/>
            <pc:sldMk cId="3003813834" sldId="625"/>
            <ac:picMk id="7" creationId="{BF9F2BCF-2516-C788-0920-AD69C4BE38D1}"/>
          </ac:picMkLst>
        </pc:picChg>
        <pc:picChg chg="add mod ord">
          <ac:chgData name="Bill Lord" userId="b68276031ed32d04" providerId="LiveId" clId="{0FE854D6-791C-48E9-8606-5A00775AD8C3}" dt="2022-12-07T20:42:45.065" v="10704" actId="14100"/>
          <ac:picMkLst>
            <pc:docMk/>
            <pc:sldMk cId="3003813834" sldId="625"/>
            <ac:picMk id="11" creationId="{70460C2D-B510-B04A-F48E-976E677B7187}"/>
          </ac:picMkLst>
        </pc:picChg>
        <pc:cxnChg chg="add del">
          <ac:chgData name="Bill Lord" userId="b68276031ed32d04" providerId="LiveId" clId="{0FE854D6-791C-48E9-8606-5A00775AD8C3}" dt="2022-12-07T17:19:23.168" v="9645" actId="26606"/>
          <ac:cxnSpMkLst>
            <pc:docMk/>
            <pc:sldMk cId="3003813834" sldId="625"/>
            <ac:cxnSpMk id="20" creationId="{C41BAEC7-F7B0-4224-8B18-8F74B7D87F0B}"/>
          </ac:cxnSpMkLst>
        </pc:cxnChg>
        <pc:cxnChg chg="add del">
          <ac:chgData name="Bill Lord" userId="b68276031ed32d04" providerId="LiveId" clId="{0FE854D6-791C-48E9-8606-5A00775AD8C3}" dt="2022-12-07T17:20:33.003" v="9694" actId="26606"/>
          <ac:cxnSpMkLst>
            <pc:docMk/>
            <pc:sldMk cId="3003813834" sldId="625"/>
            <ac:cxnSpMk id="28" creationId="{C41BAEC7-F7B0-4224-8B18-8F74B7D87F0B}"/>
          </ac:cxnSpMkLst>
        </pc:cxnChg>
        <pc:cxnChg chg="add">
          <ac:chgData name="Bill Lord" userId="b68276031ed32d04" providerId="LiveId" clId="{0FE854D6-791C-48E9-8606-5A00775AD8C3}" dt="2022-12-07T17:20:33.003" v="9694" actId="26606"/>
          <ac:cxnSpMkLst>
            <pc:docMk/>
            <pc:sldMk cId="3003813834" sldId="625"/>
            <ac:cxnSpMk id="45" creationId="{C41BAEC7-F7B0-4224-8B18-8F74B7D87F0B}"/>
          </ac:cxnSpMkLst>
        </pc:cxnChg>
      </pc:sldChg>
      <pc:sldChg chg="del">
        <pc:chgData name="Bill Lord" userId="b68276031ed32d04" providerId="LiveId" clId="{0FE854D6-791C-48E9-8606-5A00775AD8C3}" dt="2022-12-07T22:04:01.548" v="10894" actId="47"/>
        <pc:sldMkLst>
          <pc:docMk/>
          <pc:sldMk cId="3108572676" sldId="626"/>
        </pc:sldMkLst>
      </pc:sldChg>
      <pc:sldChg chg="del">
        <pc:chgData name="Bill Lord" userId="b68276031ed32d04" providerId="LiveId" clId="{0FE854D6-791C-48E9-8606-5A00775AD8C3}" dt="2022-12-07T15:29:05.264" v="7992" actId="47"/>
        <pc:sldMkLst>
          <pc:docMk/>
          <pc:sldMk cId="1807441136" sldId="630"/>
        </pc:sldMkLst>
      </pc:sldChg>
      <pc:sldChg chg="del">
        <pc:chgData name="Bill Lord" userId="b68276031ed32d04" providerId="LiveId" clId="{0FE854D6-791C-48E9-8606-5A00775AD8C3}" dt="2022-12-06T21:52:59.079" v="4513" actId="47"/>
        <pc:sldMkLst>
          <pc:docMk/>
          <pc:sldMk cId="4216188232" sldId="631"/>
        </pc:sldMkLst>
      </pc:sldChg>
      <pc:sldChg chg="del ord">
        <pc:chgData name="Bill Lord" userId="b68276031ed32d04" providerId="LiveId" clId="{0FE854D6-791C-48E9-8606-5A00775AD8C3}" dt="2022-12-07T15:29:15.708" v="7993" actId="47"/>
        <pc:sldMkLst>
          <pc:docMk/>
          <pc:sldMk cId="1376216942" sldId="632"/>
        </pc:sldMkLst>
      </pc:sldChg>
      <pc:sldChg chg="ord">
        <pc:chgData name="Bill Lord" userId="b68276031ed32d04" providerId="LiveId" clId="{0FE854D6-791C-48E9-8606-5A00775AD8C3}" dt="2022-12-07T16:22:18.342" v="8727"/>
        <pc:sldMkLst>
          <pc:docMk/>
          <pc:sldMk cId="493456050" sldId="635"/>
        </pc:sldMkLst>
      </pc:sldChg>
      <pc:sldChg chg="ord">
        <pc:chgData name="Bill Lord" userId="b68276031ed32d04" providerId="LiveId" clId="{0FE854D6-791C-48E9-8606-5A00775AD8C3}" dt="2022-12-07T16:22:18.342" v="8727"/>
        <pc:sldMkLst>
          <pc:docMk/>
          <pc:sldMk cId="2755928342" sldId="636"/>
        </pc:sldMkLst>
      </pc:sldChg>
      <pc:sldChg chg="del">
        <pc:chgData name="Bill Lord" userId="b68276031ed32d04" providerId="LiveId" clId="{0FE854D6-791C-48E9-8606-5A00775AD8C3}" dt="2022-12-06T21:52:47.445" v="4512" actId="47"/>
        <pc:sldMkLst>
          <pc:docMk/>
          <pc:sldMk cId="1861047658" sldId="637"/>
        </pc:sldMkLst>
      </pc:sldChg>
      <pc:sldChg chg="add">
        <pc:chgData name="Bill Lord" userId="b68276031ed32d04" providerId="LiveId" clId="{0FE854D6-791C-48E9-8606-5A00775AD8C3}" dt="2022-12-07T14:16:25.761" v="7735"/>
        <pc:sldMkLst>
          <pc:docMk/>
          <pc:sldMk cId="857187255" sldId="638"/>
        </pc:sldMkLst>
      </pc:sldChg>
      <pc:sldChg chg="del">
        <pc:chgData name="Bill Lord" userId="b68276031ed32d04" providerId="LiveId" clId="{0FE854D6-791C-48E9-8606-5A00775AD8C3}" dt="2022-12-07T22:04:10.700" v="10895" actId="47"/>
        <pc:sldMkLst>
          <pc:docMk/>
          <pc:sldMk cId="2801638796" sldId="646"/>
        </pc:sldMkLst>
      </pc:sldChg>
      <pc:sldChg chg="del">
        <pc:chgData name="Bill Lord" userId="b68276031ed32d04" providerId="LiveId" clId="{0FE854D6-791C-48E9-8606-5A00775AD8C3}" dt="2022-12-07T22:04:14.374" v="10896" actId="47"/>
        <pc:sldMkLst>
          <pc:docMk/>
          <pc:sldMk cId="433229982" sldId="647"/>
        </pc:sldMkLst>
      </pc:sldChg>
      <pc:sldChg chg="del ord">
        <pc:chgData name="Bill Lord" userId="b68276031ed32d04" providerId="LiveId" clId="{0FE854D6-791C-48E9-8606-5A00775AD8C3}" dt="2022-12-07T15:47:01.469" v="8379" actId="47"/>
        <pc:sldMkLst>
          <pc:docMk/>
          <pc:sldMk cId="1076400685" sldId="648"/>
        </pc:sldMkLst>
      </pc:sldChg>
      <pc:sldChg chg="del">
        <pc:chgData name="Bill Lord" userId="b68276031ed32d04" providerId="LiveId" clId="{0FE854D6-791C-48E9-8606-5A00775AD8C3}" dt="2022-12-06T21:51:07.509" v="4510" actId="47"/>
        <pc:sldMkLst>
          <pc:docMk/>
          <pc:sldMk cId="498522311" sldId="649"/>
        </pc:sldMkLst>
      </pc:sldChg>
      <pc:sldChg chg="del">
        <pc:chgData name="Bill Lord" userId="b68276031ed32d04" providerId="LiveId" clId="{0FE854D6-791C-48E9-8606-5A00775AD8C3}" dt="2022-12-06T21:54:48.848" v="4531" actId="47"/>
        <pc:sldMkLst>
          <pc:docMk/>
          <pc:sldMk cId="1260990166" sldId="650"/>
        </pc:sldMkLst>
      </pc:sldChg>
      <pc:sldChg chg="del">
        <pc:chgData name="Bill Lord" userId="b68276031ed32d04" providerId="LiveId" clId="{0FE854D6-791C-48E9-8606-5A00775AD8C3}" dt="2022-12-07T16:22:58.753" v="8728" actId="47"/>
        <pc:sldMkLst>
          <pc:docMk/>
          <pc:sldMk cId="654313648" sldId="651"/>
        </pc:sldMkLst>
      </pc:sldChg>
      <pc:sldChg chg="del">
        <pc:chgData name="Bill Lord" userId="b68276031ed32d04" providerId="LiveId" clId="{0FE854D6-791C-48E9-8606-5A00775AD8C3}" dt="2022-12-07T16:22:58.753" v="8728" actId="47"/>
        <pc:sldMkLst>
          <pc:docMk/>
          <pc:sldMk cId="1816519856" sldId="652"/>
        </pc:sldMkLst>
      </pc:sldChg>
      <pc:sldChg chg="del">
        <pc:chgData name="Bill Lord" userId="b68276031ed32d04" providerId="LiveId" clId="{0FE854D6-791C-48E9-8606-5A00775AD8C3}" dt="2022-12-07T18:48:07.655" v="10602" actId="47"/>
        <pc:sldMkLst>
          <pc:docMk/>
          <pc:sldMk cId="515886169" sldId="653"/>
        </pc:sldMkLst>
      </pc:sldChg>
      <pc:sldChg chg="del">
        <pc:chgData name="Bill Lord" userId="b68276031ed32d04" providerId="LiveId" clId="{0FE854D6-791C-48E9-8606-5A00775AD8C3}" dt="2022-12-06T21:54:40.927" v="4530" actId="47"/>
        <pc:sldMkLst>
          <pc:docMk/>
          <pc:sldMk cId="3144691295" sldId="660"/>
        </pc:sldMkLst>
      </pc:sldChg>
      <pc:sldChg chg="addSp delSp modSp mod">
        <pc:chgData name="Bill Lord" userId="b68276031ed32d04" providerId="LiveId" clId="{0FE854D6-791C-48E9-8606-5A00775AD8C3}" dt="2022-12-07T15:48:44.873" v="8460" actId="20577"/>
        <pc:sldMkLst>
          <pc:docMk/>
          <pc:sldMk cId="3221655449" sldId="661"/>
        </pc:sldMkLst>
        <pc:spChg chg="mod">
          <ac:chgData name="Bill Lord" userId="b68276031ed32d04" providerId="LiveId" clId="{0FE854D6-791C-48E9-8606-5A00775AD8C3}" dt="2022-12-06T19:19:22.041" v="3145" actId="20577"/>
          <ac:spMkLst>
            <pc:docMk/>
            <pc:sldMk cId="3221655449" sldId="661"/>
            <ac:spMk id="2" creationId="{00000000-0000-0000-0000-000000000000}"/>
          </ac:spMkLst>
        </pc:spChg>
        <pc:spChg chg="del">
          <ac:chgData name="Bill Lord" userId="b68276031ed32d04" providerId="LiveId" clId="{0FE854D6-791C-48E9-8606-5A00775AD8C3}" dt="2022-12-06T19:19:29.250" v="3147" actId="478"/>
          <ac:spMkLst>
            <pc:docMk/>
            <pc:sldMk cId="3221655449" sldId="661"/>
            <ac:spMk id="4" creationId="{00000000-0000-0000-0000-000000000000}"/>
          </ac:spMkLst>
        </pc:spChg>
        <pc:spChg chg="mod">
          <ac:chgData name="Bill Lord" userId="b68276031ed32d04" providerId="LiveId" clId="{0FE854D6-791C-48E9-8606-5A00775AD8C3}" dt="2022-12-07T15:48:44.873" v="8460" actId="20577"/>
          <ac:spMkLst>
            <pc:docMk/>
            <pc:sldMk cId="3221655449" sldId="661"/>
            <ac:spMk id="5" creationId="{00000000-0000-0000-0000-000000000000}"/>
          </ac:spMkLst>
        </pc:spChg>
        <pc:spChg chg="add del mod">
          <ac:chgData name="Bill Lord" userId="b68276031ed32d04" providerId="LiveId" clId="{0FE854D6-791C-48E9-8606-5A00775AD8C3}" dt="2022-12-07T15:46:30.980" v="8374" actId="478"/>
          <ac:spMkLst>
            <pc:docMk/>
            <pc:sldMk cId="3221655449" sldId="661"/>
            <ac:spMk id="6" creationId="{05C64184-A7B0-5E07-2A90-88CC8ED8AFB8}"/>
          </ac:spMkLst>
        </pc:spChg>
        <pc:spChg chg="del">
          <ac:chgData name="Bill Lord" userId="b68276031ed32d04" providerId="LiveId" clId="{0FE854D6-791C-48E9-8606-5A00775AD8C3}" dt="2022-12-06T19:19:25.847" v="3146" actId="478"/>
          <ac:spMkLst>
            <pc:docMk/>
            <pc:sldMk cId="3221655449" sldId="661"/>
            <ac:spMk id="7" creationId="{00000000-0000-0000-0000-000000000000}"/>
          </ac:spMkLst>
        </pc:spChg>
        <pc:spChg chg="add del mod">
          <ac:chgData name="Bill Lord" userId="b68276031ed32d04" providerId="LiveId" clId="{0FE854D6-791C-48E9-8606-5A00775AD8C3}" dt="2022-12-07T15:46:27.958" v="8373" actId="478"/>
          <ac:spMkLst>
            <pc:docMk/>
            <pc:sldMk cId="3221655449" sldId="661"/>
            <ac:spMk id="8" creationId="{94893BA4-77B1-0781-051B-F8C3229E9717}"/>
          </ac:spMkLst>
        </pc:spChg>
        <pc:spChg chg="add mod">
          <ac:chgData name="Bill Lord" userId="b68276031ed32d04" providerId="LiveId" clId="{0FE854D6-791C-48E9-8606-5A00775AD8C3}" dt="2022-12-07T15:46:39.381" v="8377" actId="403"/>
          <ac:spMkLst>
            <pc:docMk/>
            <pc:sldMk cId="3221655449" sldId="661"/>
            <ac:spMk id="9" creationId="{02835C84-E063-42FF-E81E-1EC05FB39AB7}"/>
          </ac:spMkLst>
        </pc:spChg>
      </pc:sldChg>
      <pc:sldChg chg="addSp delSp modSp mod">
        <pc:chgData name="Bill Lord" userId="b68276031ed32d04" providerId="LiveId" clId="{0FE854D6-791C-48E9-8606-5A00775AD8C3}" dt="2022-12-05T20:30:58.557" v="1589" actId="20577"/>
        <pc:sldMkLst>
          <pc:docMk/>
          <pc:sldMk cId="3904365350" sldId="662"/>
        </pc:sldMkLst>
        <pc:spChg chg="del">
          <ac:chgData name="Bill Lord" userId="b68276031ed32d04" providerId="LiveId" clId="{0FE854D6-791C-48E9-8606-5A00775AD8C3}" dt="2022-12-05T16:20:35.278" v="270" actId="478"/>
          <ac:spMkLst>
            <pc:docMk/>
            <pc:sldMk cId="3904365350" sldId="662"/>
            <ac:spMk id="4" creationId="{00000000-0000-0000-0000-000000000000}"/>
          </ac:spMkLst>
        </pc:spChg>
        <pc:spChg chg="add mod">
          <ac:chgData name="Bill Lord" userId="b68276031ed32d04" providerId="LiveId" clId="{0FE854D6-791C-48E9-8606-5A00775AD8C3}" dt="2022-12-05T16:55:22.819" v="863" actId="1076"/>
          <ac:spMkLst>
            <pc:docMk/>
            <pc:sldMk cId="3904365350" sldId="662"/>
            <ac:spMk id="5" creationId="{CAB3E64F-A2BC-5240-A801-D0E536D3CD4C}"/>
          </ac:spMkLst>
        </pc:spChg>
        <pc:spChg chg="add mod">
          <ac:chgData name="Bill Lord" userId="b68276031ed32d04" providerId="LiveId" clId="{0FE854D6-791C-48E9-8606-5A00775AD8C3}" dt="2022-12-05T16:55:22.819" v="863" actId="1076"/>
          <ac:spMkLst>
            <pc:docMk/>
            <pc:sldMk cId="3904365350" sldId="662"/>
            <ac:spMk id="7" creationId="{CCC8F00B-5A43-744F-95EB-9A4EC8404969}"/>
          </ac:spMkLst>
        </pc:spChg>
        <pc:spChg chg="add mod">
          <ac:chgData name="Bill Lord" userId="b68276031ed32d04" providerId="LiveId" clId="{0FE854D6-791C-48E9-8606-5A00775AD8C3}" dt="2022-12-05T16:55:22.819" v="863" actId="1076"/>
          <ac:spMkLst>
            <pc:docMk/>
            <pc:sldMk cId="3904365350" sldId="662"/>
            <ac:spMk id="8" creationId="{64559907-4785-E245-0CB0-A5BA8533222D}"/>
          </ac:spMkLst>
        </pc:spChg>
        <pc:spChg chg="add mod">
          <ac:chgData name="Bill Lord" userId="b68276031ed32d04" providerId="LiveId" clId="{0FE854D6-791C-48E9-8606-5A00775AD8C3}" dt="2022-12-05T16:55:22.819" v="863" actId="1076"/>
          <ac:spMkLst>
            <pc:docMk/>
            <pc:sldMk cId="3904365350" sldId="662"/>
            <ac:spMk id="9" creationId="{A9DB4BCF-056D-5657-8C4F-0168873BE05A}"/>
          </ac:spMkLst>
        </pc:spChg>
        <pc:spChg chg="add mod">
          <ac:chgData name="Bill Lord" userId="b68276031ed32d04" providerId="LiveId" clId="{0FE854D6-791C-48E9-8606-5A00775AD8C3}" dt="2022-12-05T20:30:58.557" v="1589" actId="20577"/>
          <ac:spMkLst>
            <pc:docMk/>
            <pc:sldMk cId="3904365350" sldId="662"/>
            <ac:spMk id="10" creationId="{39E7ABDD-3AC8-6CE6-81DD-E06E022BDAF2}"/>
          </ac:spMkLst>
        </pc:spChg>
        <pc:spChg chg="mod">
          <ac:chgData name="Bill Lord" userId="b68276031ed32d04" providerId="LiveId" clId="{0FE854D6-791C-48E9-8606-5A00775AD8C3}" dt="2022-12-05T16:58:04.470" v="873" actId="14100"/>
          <ac:spMkLst>
            <pc:docMk/>
            <pc:sldMk cId="3904365350" sldId="662"/>
            <ac:spMk id="12" creationId="{00000000-0000-0000-0000-000000000000}"/>
          </ac:spMkLst>
        </pc:spChg>
        <pc:spChg chg="add mod">
          <ac:chgData name="Bill Lord" userId="b68276031ed32d04" providerId="LiveId" clId="{0FE854D6-791C-48E9-8606-5A00775AD8C3}" dt="2022-12-05T20:24:46.483" v="1501" actId="14100"/>
          <ac:spMkLst>
            <pc:docMk/>
            <pc:sldMk cId="3904365350" sldId="662"/>
            <ac:spMk id="13" creationId="{E198546D-BDBE-F897-810A-941DF9D6940B}"/>
          </ac:spMkLst>
        </pc:spChg>
        <pc:grpChg chg="add mod">
          <ac:chgData name="Bill Lord" userId="b68276031ed32d04" providerId="LiveId" clId="{0FE854D6-791C-48E9-8606-5A00775AD8C3}" dt="2022-12-05T16:55:22.819" v="863" actId="1076"/>
          <ac:grpSpMkLst>
            <pc:docMk/>
            <pc:sldMk cId="3904365350" sldId="662"/>
            <ac:grpSpMk id="6" creationId="{D29CD039-7734-1FAD-D155-E8DE489C209F}"/>
          </ac:grpSpMkLst>
        </pc:grpChg>
        <pc:grpChg chg="add mod">
          <ac:chgData name="Bill Lord" userId="b68276031ed32d04" providerId="LiveId" clId="{0FE854D6-791C-48E9-8606-5A00775AD8C3}" dt="2022-12-05T16:55:22.819" v="863" actId="1076"/>
          <ac:grpSpMkLst>
            <pc:docMk/>
            <pc:sldMk cId="3904365350" sldId="662"/>
            <ac:grpSpMk id="11" creationId="{55FE2B57-8BC1-26BF-A14D-356DA3D9239B}"/>
          </ac:grpSpMkLst>
        </pc:grpChg>
        <pc:picChg chg="add mod">
          <ac:chgData name="Bill Lord" userId="b68276031ed32d04" providerId="LiveId" clId="{0FE854D6-791C-48E9-8606-5A00775AD8C3}" dt="2022-12-05T16:55:22.819" v="863" actId="1076"/>
          <ac:picMkLst>
            <pc:docMk/>
            <pc:sldMk cId="3904365350" sldId="662"/>
            <ac:picMk id="1026" creationId="{4166A537-7933-3F0F-64E2-328DEA95F6CB}"/>
          </ac:picMkLst>
        </pc:picChg>
      </pc:sldChg>
      <pc:sldChg chg="del">
        <pc:chgData name="Bill Lord" userId="b68276031ed32d04" providerId="LiveId" clId="{0FE854D6-791C-48E9-8606-5A00775AD8C3}" dt="2022-12-05T20:54:09.927" v="1591" actId="47"/>
        <pc:sldMkLst>
          <pc:docMk/>
          <pc:sldMk cId="684145487" sldId="663"/>
        </pc:sldMkLst>
      </pc:sldChg>
      <pc:sldChg chg="del">
        <pc:chgData name="Bill Lord" userId="b68276031ed32d04" providerId="LiveId" clId="{0FE854D6-791C-48E9-8606-5A00775AD8C3}" dt="2022-12-06T21:51:26.561" v="4511" actId="47"/>
        <pc:sldMkLst>
          <pc:docMk/>
          <pc:sldMk cId="3204685287" sldId="664"/>
        </pc:sldMkLst>
      </pc:sldChg>
      <pc:sldChg chg="modSp del mod ord">
        <pc:chgData name="Bill Lord" userId="b68276031ed32d04" providerId="LiveId" clId="{0FE854D6-791C-48E9-8606-5A00775AD8C3}" dt="2022-12-06T21:54:00.050" v="4514" actId="47"/>
        <pc:sldMkLst>
          <pc:docMk/>
          <pc:sldMk cId="2695464682" sldId="665"/>
        </pc:sldMkLst>
        <pc:spChg chg="mod">
          <ac:chgData name="Bill Lord" userId="b68276031ed32d04" providerId="LiveId" clId="{0FE854D6-791C-48E9-8606-5A00775AD8C3}" dt="2022-12-05T15:28:18.065" v="222" actId="20577"/>
          <ac:spMkLst>
            <pc:docMk/>
            <pc:sldMk cId="2695464682" sldId="665"/>
            <ac:spMk id="4" creationId="{00000000-0000-0000-0000-000000000000}"/>
          </ac:spMkLst>
        </pc:spChg>
      </pc:sldChg>
      <pc:sldChg chg="addSp delSp modSp mod">
        <pc:chgData name="Bill Lord" userId="b68276031ed32d04" providerId="LiveId" clId="{0FE854D6-791C-48E9-8606-5A00775AD8C3}" dt="2022-12-07T18:33:28.711" v="10544" actId="20577"/>
        <pc:sldMkLst>
          <pc:docMk/>
          <pc:sldMk cId="3724277960" sldId="666"/>
        </pc:sldMkLst>
        <pc:spChg chg="add del mod">
          <ac:chgData name="Bill Lord" userId="b68276031ed32d04" providerId="LiveId" clId="{0FE854D6-791C-48E9-8606-5A00775AD8C3}" dt="2022-12-05T15:25:40.477" v="150" actId="478"/>
          <ac:spMkLst>
            <pc:docMk/>
            <pc:sldMk cId="3724277960" sldId="666"/>
            <ac:spMk id="3" creationId="{94088D02-CDC6-EB76-00F5-DD903A440910}"/>
          </ac:spMkLst>
        </pc:spChg>
        <pc:spChg chg="del mod">
          <ac:chgData name="Bill Lord" userId="b68276031ed32d04" providerId="LiveId" clId="{0FE854D6-791C-48E9-8606-5A00775AD8C3}" dt="2022-12-05T15:25:36.839" v="149" actId="478"/>
          <ac:spMkLst>
            <pc:docMk/>
            <pc:sldMk cId="3724277960" sldId="666"/>
            <ac:spMk id="4" creationId="{00000000-0000-0000-0000-000000000000}"/>
          </ac:spMkLst>
        </pc:spChg>
        <pc:spChg chg="add del mod">
          <ac:chgData name="Bill Lord" userId="b68276031ed32d04" providerId="LiveId" clId="{0FE854D6-791C-48E9-8606-5A00775AD8C3}" dt="2022-12-05T15:27:20.450" v="206" actId="478"/>
          <ac:spMkLst>
            <pc:docMk/>
            <pc:sldMk cId="3724277960" sldId="666"/>
            <ac:spMk id="5" creationId="{1E67825D-8B77-8402-4FE1-F5D9BEE76C85}"/>
          </ac:spMkLst>
        </pc:spChg>
        <pc:spChg chg="add mod">
          <ac:chgData name="Bill Lord" userId="b68276031ed32d04" providerId="LiveId" clId="{0FE854D6-791C-48E9-8606-5A00775AD8C3}" dt="2022-12-07T18:33:28.711" v="10544" actId="20577"/>
          <ac:spMkLst>
            <pc:docMk/>
            <pc:sldMk cId="3724277960" sldId="666"/>
            <ac:spMk id="6" creationId="{624B25F6-B5F0-8E51-9A9C-9FC8A1C7030C}"/>
          </ac:spMkLst>
        </pc:spChg>
      </pc:sldChg>
      <pc:sldChg chg="modSp del mod ord">
        <pc:chgData name="Bill Lord" userId="b68276031ed32d04" providerId="LiveId" clId="{0FE854D6-791C-48E9-8606-5A00775AD8C3}" dt="2022-12-07T22:04:19.803" v="10897" actId="47"/>
        <pc:sldMkLst>
          <pc:docMk/>
          <pc:sldMk cId="481648280" sldId="668"/>
        </pc:sldMkLst>
        <pc:spChg chg="mod">
          <ac:chgData name="Bill Lord" userId="b68276031ed32d04" providerId="LiveId" clId="{0FE854D6-791C-48E9-8606-5A00775AD8C3}" dt="2022-12-06T21:54:17.844" v="4525" actId="20577"/>
          <ac:spMkLst>
            <pc:docMk/>
            <pc:sldMk cId="481648280" sldId="668"/>
            <ac:spMk id="4" creationId="{00000000-0000-0000-0000-000000000000}"/>
          </ac:spMkLst>
        </pc:spChg>
      </pc:sldChg>
      <pc:sldChg chg="del">
        <pc:chgData name="Bill Lord" userId="b68276031ed32d04" providerId="LiveId" clId="{0FE854D6-791C-48E9-8606-5A00775AD8C3}" dt="2022-12-07T16:22:58.753" v="8728" actId="47"/>
        <pc:sldMkLst>
          <pc:docMk/>
          <pc:sldMk cId="474846504" sldId="669"/>
        </pc:sldMkLst>
      </pc:sldChg>
      <pc:sldChg chg="addSp delSp modSp add mod">
        <pc:chgData name="Bill Lord" userId="b68276031ed32d04" providerId="LiveId" clId="{0FE854D6-791C-48E9-8606-5A00775AD8C3}" dt="2022-12-05T21:52:39.937" v="2167" actId="478"/>
        <pc:sldMkLst>
          <pc:docMk/>
          <pc:sldMk cId="3120003015" sldId="672"/>
        </pc:sldMkLst>
        <pc:spChg chg="add del mod">
          <ac:chgData name="Bill Lord" userId="b68276031ed32d04" providerId="LiveId" clId="{0FE854D6-791C-48E9-8606-5A00775AD8C3}" dt="2022-12-05T21:52:39.937" v="2167" actId="478"/>
          <ac:spMkLst>
            <pc:docMk/>
            <pc:sldMk cId="3120003015" sldId="672"/>
            <ac:spMk id="2" creationId="{1CF70999-9208-F117-A0CC-1077F5183E7E}"/>
          </ac:spMkLst>
        </pc:spChg>
        <pc:spChg chg="mod">
          <ac:chgData name="Bill Lord" userId="b68276031ed32d04" providerId="LiveId" clId="{0FE854D6-791C-48E9-8606-5A00775AD8C3}" dt="2022-12-05T15:37:04.210" v="242" actId="20577"/>
          <ac:spMkLst>
            <pc:docMk/>
            <pc:sldMk cId="3120003015" sldId="672"/>
            <ac:spMk id="4" creationId="{00000000-0000-0000-0000-000000000000}"/>
          </ac:spMkLst>
        </pc:spChg>
      </pc:sldChg>
      <pc:sldChg chg="add">
        <pc:chgData name="Bill Lord" userId="b68276031ed32d04" providerId="LiveId" clId="{0FE854D6-791C-48E9-8606-5A00775AD8C3}" dt="2022-12-05T15:28:09.991" v="210" actId="2890"/>
        <pc:sldMkLst>
          <pc:docMk/>
          <pc:sldMk cId="754504648" sldId="673"/>
        </pc:sldMkLst>
      </pc:sldChg>
      <pc:sldChg chg="add del">
        <pc:chgData name="Bill Lord" userId="b68276031ed32d04" providerId="LiveId" clId="{0FE854D6-791C-48E9-8606-5A00775AD8C3}" dt="2022-12-06T21:51:01.320" v="4509" actId="47"/>
        <pc:sldMkLst>
          <pc:docMk/>
          <pc:sldMk cId="3033771996" sldId="674"/>
        </pc:sldMkLst>
      </pc:sldChg>
      <pc:sldChg chg="add del">
        <pc:chgData name="Bill Lord" userId="b68276031ed32d04" providerId="LiveId" clId="{0FE854D6-791C-48E9-8606-5A00775AD8C3}" dt="2022-12-05T20:54:02.392" v="1590" actId="47"/>
        <pc:sldMkLst>
          <pc:docMk/>
          <pc:sldMk cId="1890208501" sldId="675"/>
        </pc:sldMkLst>
      </pc:sldChg>
      <pc:sldChg chg="addSp delSp modSp add mod">
        <pc:chgData name="Bill Lord" userId="b68276031ed32d04" providerId="LiveId" clId="{0FE854D6-791C-48E9-8606-5A00775AD8C3}" dt="2022-12-07T20:44:56.871" v="10708" actId="33524"/>
        <pc:sldMkLst>
          <pc:docMk/>
          <pc:sldMk cId="8928190" sldId="676"/>
        </pc:sldMkLst>
        <pc:spChg chg="mod topLvl">
          <ac:chgData name="Bill Lord" userId="b68276031ed32d04" providerId="LiveId" clId="{0FE854D6-791C-48E9-8606-5A00775AD8C3}" dt="2022-12-05T18:33:50.127" v="1104" actId="20577"/>
          <ac:spMkLst>
            <pc:docMk/>
            <pc:sldMk cId="8928190" sldId="676"/>
            <ac:spMk id="5" creationId="{CAB3E64F-A2BC-5240-A801-D0E536D3CD4C}"/>
          </ac:spMkLst>
        </pc:spChg>
        <pc:spChg chg="mod topLvl">
          <ac:chgData name="Bill Lord" userId="b68276031ed32d04" providerId="LiveId" clId="{0FE854D6-791C-48E9-8606-5A00775AD8C3}" dt="2022-12-05T18:32:43.702" v="1056" actId="14100"/>
          <ac:spMkLst>
            <pc:docMk/>
            <pc:sldMk cId="8928190" sldId="676"/>
            <ac:spMk id="7" creationId="{CCC8F00B-5A43-744F-95EB-9A4EC8404969}"/>
          </ac:spMkLst>
        </pc:spChg>
        <pc:spChg chg="mod topLvl">
          <ac:chgData name="Bill Lord" userId="b68276031ed32d04" providerId="LiveId" clId="{0FE854D6-791C-48E9-8606-5A00775AD8C3}" dt="2022-12-05T18:31:31.056" v="1040" actId="165"/>
          <ac:spMkLst>
            <pc:docMk/>
            <pc:sldMk cId="8928190" sldId="676"/>
            <ac:spMk id="8" creationId="{64559907-4785-E245-0CB0-A5BA8533222D}"/>
          </ac:spMkLst>
        </pc:spChg>
        <pc:spChg chg="mod topLvl">
          <ac:chgData name="Bill Lord" userId="b68276031ed32d04" providerId="LiveId" clId="{0FE854D6-791C-48E9-8606-5A00775AD8C3}" dt="2022-12-05T18:33:08.750" v="1062" actId="14100"/>
          <ac:spMkLst>
            <pc:docMk/>
            <pc:sldMk cId="8928190" sldId="676"/>
            <ac:spMk id="9" creationId="{A9DB4BCF-056D-5657-8C4F-0168873BE05A}"/>
          </ac:spMkLst>
        </pc:spChg>
        <pc:spChg chg="mod">
          <ac:chgData name="Bill Lord" userId="b68276031ed32d04" providerId="LiveId" clId="{0FE854D6-791C-48E9-8606-5A00775AD8C3}" dt="2022-12-05T18:35:40.555" v="1208" actId="20577"/>
          <ac:spMkLst>
            <pc:docMk/>
            <pc:sldMk cId="8928190" sldId="676"/>
            <ac:spMk id="10" creationId="{39E7ABDD-3AC8-6CE6-81DD-E06E022BDAF2}"/>
          </ac:spMkLst>
        </pc:spChg>
        <pc:spChg chg="mod">
          <ac:chgData name="Bill Lord" userId="b68276031ed32d04" providerId="LiveId" clId="{0FE854D6-791C-48E9-8606-5A00775AD8C3}" dt="2022-12-07T20:44:56.871" v="10708" actId="33524"/>
          <ac:spMkLst>
            <pc:docMk/>
            <pc:sldMk cId="8928190" sldId="676"/>
            <ac:spMk id="12" creationId="{00000000-0000-0000-0000-000000000000}"/>
          </ac:spMkLst>
        </pc:spChg>
        <pc:spChg chg="del">
          <ac:chgData name="Bill Lord" userId="b68276031ed32d04" providerId="LiveId" clId="{0FE854D6-791C-48E9-8606-5A00775AD8C3}" dt="2022-12-05T18:33:57.342" v="1105" actId="478"/>
          <ac:spMkLst>
            <pc:docMk/>
            <pc:sldMk cId="8928190" sldId="676"/>
            <ac:spMk id="13" creationId="{E198546D-BDBE-F897-810A-941DF9D6940B}"/>
          </ac:spMkLst>
        </pc:spChg>
        <pc:grpChg chg="del mod topLvl">
          <ac:chgData name="Bill Lord" userId="b68276031ed32d04" providerId="LiveId" clId="{0FE854D6-791C-48E9-8606-5A00775AD8C3}" dt="2022-12-05T18:31:31.624" v="1041" actId="165"/>
          <ac:grpSpMkLst>
            <pc:docMk/>
            <pc:sldMk cId="8928190" sldId="676"/>
            <ac:grpSpMk id="6" creationId="{D29CD039-7734-1FAD-D155-E8DE489C209F}"/>
          </ac:grpSpMkLst>
        </pc:grpChg>
        <pc:grpChg chg="del mod">
          <ac:chgData name="Bill Lord" userId="b68276031ed32d04" providerId="LiveId" clId="{0FE854D6-791C-48E9-8606-5A00775AD8C3}" dt="2022-12-05T18:31:31.056" v="1040" actId="165"/>
          <ac:grpSpMkLst>
            <pc:docMk/>
            <pc:sldMk cId="8928190" sldId="676"/>
            <ac:grpSpMk id="11" creationId="{55FE2B57-8BC1-26BF-A14D-356DA3D9239B}"/>
          </ac:grpSpMkLst>
        </pc:grpChg>
        <pc:picChg chg="del mod topLvl">
          <ac:chgData name="Bill Lord" userId="b68276031ed32d04" providerId="LiveId" clId="{0FE854D6-791C-48E9-8606-5A00775AD8C3}" dt="2022-12-05T18:31:38.331" v="1042" actId="478"/>
          <ac:picMkLst>
            <pc:docMk/>
            <pc:sldMk cId="8928190" sldId="676"/>
            <ac:picMk id="1026" creationId="{4166A537-7933-3F0F-64E2-328DEA95F6CB}"/>
          </ac:picMkLst>
        </pc:picChg>
        <pc:picChg chg="add mod">
          <ac:chgData name="Bill Lord" userId="b68276031ed32d04" providerId="LiveId" clId="{0FE854D6-791C-48E9-8606-5A00775AD8C3}" dt="2022-12-05T18:31:56.027" v="1045" actId="167"/>
          <ac:picMkLst>
            <pc:docMk/>
            <pc:sldMk cId="8928190" sldId="676"/>
            <ac:picMk id="2050" creationId="{5A1BE0D2-56CE-0360-7856-197F91DAE086}"/>
          </ac:picMkLst>
        </pc:picChg>
      </pc:sldChg>
      <pc:sldChg chg="addSp delSp modSp add mod">
        <pc:chgData name="Bill Lord" userId="b68276031ed32d04" providerId="LiveId" clId="{0FE854D6-791C-48E9-8606-5A00775AD8C3}" dt="2022-12-05T21:07:23.914" v="1757" actId="14100"/>
        <pc:sldMkLst>
          <pc:docMk/>
          <pc:sldMk cId="1983683448" sldId="677"/>
        </pc:sldMkLst>
        <pc:spChg chg="add mod">
          <ac:chgData name="Bill Lord" userId="b68276031ed32d04" providerId="LiveId" clId="{0FE854D6-791C-48E9-8606-5A00775AD8C3}" dt="2022-12-05T20:26:49.624" v="1511" actId="1076"/>
          <ac:spMkLst>
            <pc:docMk/>
            <pc:sldMk cId="1983683448" sldId="677"/>
            <ac:spMk id="4" creationId="{69B579CF-BB15-B139-E119-FF15A3A22171}"/>
          </ac:spMkLst>
        </pc:spChg>
        <pc:spChg chg="mod">
          <ac:chgData name="Bill Lord" userId="b68276031ed32d04" providerId="LiveId" clId="{0FE854D6-791C-48E9-8606-5A00775AD8C3}" dt="2022-12-05T19:10:48.171" v="1219" actId="20577"/>
          <ac:spMkLst>
            <pc:docMk/>
            <pc:sldMk cId="1983683448" sldId="677"/>
            <ac:spMk id="5" creationId="{CAB3E64F-A2BC-5240-A801-D0E536D3CD4C}"/>
          </ac:spMkLst>
        </pc:spChg>
        <pc:spChg chg="del">
          <ac:chgData name="Bill Lord" userId="b68276031ed32d04" providerId="LiveId" clId="{0FE854D6-791C-48E9-8606-5A00775AD8C3}" dt="2022-12-05T19:17:05.486" v="1493" actId="478"/>
          <ac:spMkLst>
            <pc:docMk/>
            <pc:sldMk cId="1983683448" sldId="677"/>
            <ac:spMk id="7" creationId="{CCC8F00B-5A43-744F-95EB-9A4EC8404969}"/>
          </ac:spMkLst>
        </pc:spChg>
        <pc:spChg chg="del">
          <ac:chgData name="Bill Lord" userId="b68276031ed32d04" providerId="LiveId" clId="{0FE854D6-791C-48E9-8606-5A00775AD8C3}" dt="2022-12-05T19:17:05.486" v="1493" actId="478"/>
          <ac:spMkLst>
            <pc:docMk/>
            <pc:sldMk cId="1983683448" sldId="677"/>
            <ac:spMk id="8" creationId="{64559907-4785-E245-0CB0-A5BA8533222D}"/>
          </ac:spMkLst>
        </pc:spChg>
        <pc:spChg chg="del">
          <ac:chgData name="Bill Lord" userId="b68276031ed32d04" providerId="LiveId" clId="{0FE854D6-791C-48E9-8606-5A00775AD8C3}" dt="2022-12-05T19:17:05.486" v="1493" actId="478"/>
          <ac:spMkLst>
            <pc:docMk/>
            <pc:sldMk cId="1983683448" sldId="677"/>
            <ac:spMk id="9" creationId="{A9DB4BCF-056D-5657-8C4F-0168873BE05A}"/>
          </ac:spMkLst>
        </pc:spChg>
        <pc:spChg chg="mod">
          <ac:chgData name="Bill Lord" userId="b68276031ed32d04" providerId="LiveId" clId="{0FE854D6-791C-48E9-8606-5A00775AD8C3}" dt="2022-12-05T21:07:23.914" v="1757" actId="14100"/>
          <ac:spMkLst>
            <pc:docMk/>
            <pc:sldMk cId="1983683448" sldId="677"/>
            <ac:spMk id="10" creationId="{39E7ABDD-3AC8-6CE6-81DD-E06E022BDAF2}"/>
          </ac:spMkLst>
        </pc:spChg>
        <pc:spChg chg="mod">
          <ac:chgData name="Bill Lord" userId="b68276031ed32d04" providerId="LiveId" clId="{0FE854D6-791C-48E9-8606-5A00775AD8C3}" dt="2022-12-05T19:15:49.246" v="1417" actId="20577"/>
          <ac:spMkLst>
            <pc:docMk/>
            <pc:sldMk cId="1983683448" sldId="677"/>
            <ac:spMk id="12" creationId="{00000000-0000-0000-0000-000000000000}"/>
          </ac:spMkLst>
        </pc:spChg>
        <pc:picChg chg="del">
          <ac:chgData name="Bill Lord" userId="b68276031ed32d04" providerId="LiveId" clId="{0FE854D6-791C-48E9-8606-5A00775AD8C3}" dt="2022-12-05T19:10:23.424" v="1215" actId="478"/>
          <ac:picMkLst>
            <pc:docMk/>
            <pc:sldMk cId="1983683448" sldId="677"/>
            <ac:picMk id="2050" creationId="{5A1BE0D2-56CE-0360-7856-197F91DAE086}"/>
          </ac:picMkLst>
        </pc:picChg>
        <pc:picChg chg="add mod">
          <ac:chgData name="Bill Lord" userId="b68276031ed32d04" providerId="LiveId" clId="{0FE854D6-791C-48E9-8606-5A00775AD8C3}" dt="2022-12-05T19:16:03.200" v="1419" actId="167"/>
          <ac:picMkLst>
            <pc:docMk/>
            <pc:sldMk cId="1983683448" sldId="677"/>
            <ac:picMk id="3074" creationId="{08072CCE-40B6-90A4-6C41-B8D1F9C22FFA}"/>
          </ac:picMkLst>
        </pc:picChg>
      </pc:sldChg>
      <pc:sldChg chg="modSp add mod">
        <pc:chgData name="Bill Lord" userId="b68276031ed32d04" providerId="LiveId" clId="{0FE854D6-791C-48E9-8606-5A00775AD8C3}" dt="2022-12-05T21:53:24.058" v="2182" actId="20577"/>
        <pc:sldMkLst>
          <pc:docMk/>
          <pc:sldMk cId="1709670046" sldId="678"/>
        </pc:sldMkLst>
        <pc:spChg chg="mod">
          <ac:chgData name="Bill Lord" userId="b68276031ed32d04" providerId="LiveId" clId="{0FE854D6-791C-48E9-8606-5A00775AD8C3}" dt="2022-12-05T21:53:24.058" v="2182" actId="20577"/>
          <ac:spMkLst>
            <pc:docMk/>
            <pc:sldMk cId="1709670046" sldId="678"/>
            <ac:spMk id="4" creationId="{00000000-0000-0000-0000-000000000000}"/>
          </ac:spMkLst>
        </pc:spChg>
      </pc:sldChg>
      <pc:sldChg chg="add del setBg">
        <pc:chgData name="Bill Lord" userId="b68276031ed32d04" providerId="LiveId" clId="{0FE854D6-791C-48E9-8606-5A00775AD8C3}" dt="2022-12-05T21:53:12.205" v="2169"/>
        <pc:sldMkLst>
          <pc:docMk/>
          <pc:sldMk cId="2023392878" sldId="678"/>
        </pc:sldMkLst>
      </pc:sldChg>
      <pc:sldChg chg="addSp delSp modSp add mod">
        <pc:chgData name="Bill Lord" userId="b68276031ed32d04" providerId="LiveId" clId="{0FE854D6-791C-48E9-8606-5A00775AD8C3}" dt="2022-12-06T18:42:47.999" v="2655" actId="14100"/>
        <pc:sldMkLst>
          <pc:docMk/>
          <pc:sldMk cId="4068429646" sldId="679"/>
        </pc:sldMkLst>
        <pc:spChg chg="mod">
          <ac:chgData name="Bill Lord" userId="b68276031ed32d04" providerId="LiveId" clId="{0FE854D6-791C-48E9-8606-5A00775AD8C3}" dt="2022-12-05T21:54:45.977" v="2195" actId="20577"/>
          <ac:spMkLst>
            <pc:docMk/>
            <pc:sldMk cId="4068429646" sldId="679"/>
            <ac:spMk id="2" creationId="{00000000-0000-0000-0000-000000000000}"/>
          </ac:spMkLst>
        </pc:spChg>
        <pc:spChg chg="del">
          <ac:chgData name="Bill Lord" userId="b68276031ed32d04" providerId="LiveId" clId="{0FE854D6-791C-48E9-8606-5A00775AD8C3}" dt="2022-12-05T21:54:54.125" v="2196" actId="478"/>
          <ac:spMkLst>
            <pc:docMk/>
            <pc:sldMk cId="4068429646" sldId="679"/>
            <ac:spMk id="4" creationId="{69B579CF-BB15-B139-E119-FF15A3A22171}"/>
          </ac:spMkLst>
        </pc:spChg>
        <pc:spChg chg="del">
          <ac:chgData name="Bill Lord" userId="b68276031ed32d04" providerId="LiveId" clId="{0FE854D6-791C-48E9-8606-5A00775AD8C3}" dt="2022-12-05T21:55:08.312" v="2198" actId="478"/>
          <ac:spMkLst>
            <pc:docMk/>
            <pc:sldMk cId="4068429646" sldId="679"/>
            <ac:spMk id="5" creationId="{CAB3E64F-A2BC-5240-A801-D0E536D3CD4C}"/>
          </ac:spMkLst>
        </pc:spChg>
        <pc:spChg chg="add mod">
          <ac:chgData name="Bill Lord" userId="b68276031ed32d04" providerId="LiveId" clId="{0FE854D6-791C-48E9-8606-5A00775AD8C3}" dt="2022-12-06T13:50:25.040" v="2462" actId="255"/>
          <ac:spMkLst>
            <pc:docMk/>
            <pc:sldMk cId="4068429646" sldId="679"/>
            <ac:spMk id="6" creationId="{5DEEF644-BFAE-FABA-A075-ED2D441DBB2C}"/>
          </ac:spMkLst>
        </pc:spChg>
        <pc:spChg chg="add mod">
          <ac:chgData name="Bill Lord" userId="b68276031ed32d04" providerId="LiveId" clId="{0FE854D6-791C-48E9-8606-5A00775AD8C3}" dt="2022-12-06T13:50:25.040" v="2462" actId="255"/>
          <ac:spMkLst>
            <pc:docMk/>
            <pc:sldMk cId="4068429646" sldId="679"/>
            <ac:spMk id="7" creationId="{B492F4CB-CAD6-253C-F00F-B867F7577D6D}"/>
          </ac:spMkLst>
        </pc:spChg>
        <pc:spChg chg="add mod">
          <ac:chgData name="Bill Lord" userId="b68276031ed32d04" providerId="LiveId" clId="{0FE854D6-791C-48E9-8606-5A00775AD8C3}" dt="2022-12-06T13:50:25.040" v="2462" actId="255"/>
          <ac:spMkLst>
            <pc:docMk/>
            <pc:sldMk cId="4068429646" sldId="679"/>
            <ac:spMk id="8" creationId="{3DBE3C77-A9DF-A03F-D8B8-C4DA76F8A738}"/>
          </ac:spMkLst>
        </pc:spChg>
        <pc:spChg chg="add mod">
          <ac:chgData name="Bill Lord" userId="b68276031ed32d04" providerId="LiveId" clId="{0FE854D6-791C-48E9-8606-5A00775AD8C3}" dt="2022-12-06T13:50:25.040" v="2462" actId="255"/>
          <ac:spMkLst>
            <pc:docMk/>
            <pc:sldMk cId="4068429646" sldId="679"/>
            <ac:spMk id="9" creationId="{ED260CEF-2E00-7F62-C896-7E968391A342}"/>
          </ac:spMkLst>
        </pc:spChg>
        <pc:spChg chg="del">
          <ac:chgData name="Bill Lord" userId="b68276031ed32d04" providerId="LiveId" clId="{0FE854D6-791C-48E9-8606-5A00775AD8C3}" dt="2022-12-06T13:56:33.720" v="2527" actId="478"/>
          <ac:spMkLst>
            <pc:docMk/>
            <pc:sldMk cId="4068429646" sldId="679"/>
            <ac:spMk id="10" creationId="{39E7ABDD-3AC8-6CE6-81DD-E06E022BDAF2}"/>
          </ac:spMkLst>
        </pc:spChg>
        <pc:spChg chg="del">
          <ac:chgData name="Bill Lord" userId="b68276031ed32d04" providerId="LiveId" clId="{0FE854D6-791C-48E9-8606-5A00775AD8C3}" dt="2022-12-06T13:56:26.893" v="2526" actId="478"/>
          <ac:spMkLst>
            <pc:docMk/>
            <pc:sldMk cId="4068429646" sldId="679"/>
            <ac:spMk id="12" creationId="{00000000-0000-0000-0000-000000000000}"/>
          </ac:spMkLst>
        </pc:spChg>
        <pc:spChg chg="mod topLvl">
          <ac:chgData name="Bill Lord" userId="b68276031ed32d04" providerId="LiveId" clId="{0FE854D6-791C-48E9-8606-5A00775AD8C3}" dt="2022-12-06T13:50:25.040" v="2462" actId="255"/>
          <ac:spMkLst>
            <pc:docMk/>
            <pc:sldMk cId="4068429646" sldId="679"/>
            <ac:spMk id="14" creationId="{E893DA26-6CF0-9216-81F3-F6DDF2FA1CB6}"/>
          </ac:spMkLst>
        </pc:spChg>
        <pc:spChg chg="mod topLvl">
          <ac:chgData name="Bill Lord" userId="b68276031ed32d04" providerId="LiveId" clId="{0FE854D6-791C-48E9-8606-5A00775AD8C3}" dt="2022-12-06T13:50:25.040" v="2462" actId="255"/>
          <ac:spMkLst>
            <pc:docMk/>
            <pc:sldMk cId="4068429646" sldId="679"/>
            <ac:spMk id="15" creationId="{90FC024C-0DED-C4EF-EB3A-BAA5304AB844}"/>
          </ac:spMkLst>
        </pc:spChg>
        <pc:spChg chg="mod topLvl">
          <ac:chgData name="Bill Lord" userId="b68276031ed32d04" providerId="LiveId" clId="{0FE854D6-791C-48E9-8606-5A00775AD8C3}" dt="2022-12-06T13:50:25.040" v="2462" actId="255"/>
          <ac:spMkLst>
            <pc:docMk/>
            <pc:sldMk cId="4068429646" sldId="679"/>
            <ac:spMk id="16" creationId="{49CA43DF-7C40-E038-8A79-559C50946A12}"/>
          </ac:spMkLst>
        </pc:spChg>
        <pc:spChg chg="mod topLvl">
          <ac:chgData name="Bill Lord" userId="b68276031ed32d04" providerId="LiveId" clId="{0FE854D6-791C-48E9-8606-5A00775AD8C3}" dt="2022-12-06T13:50:25.040" v="2462" actId="255"/>
          <ac:spMkLst>
            <pc:docMk/>
            <pc:sldMk cId="4068429646" sldId="679"/>
            <ac:spMk id="17" creationId="{069421AB-2147-229C-421B-BB8B0551F937}"/>
          </ac:spMkLst>
        </pc:spChg>
        <pc:spChg chg="add mod">
          <ac:chgData name="Bill Lord" userId="b68276031ed32d04" providerId="LiveId" clId="{0FE854D6-791C-48E9-8606-5A00775AD8C3}" dt="2022-12-06T13:50:25.040" v="2462" actId="255"/>
          <ac:spMkLst>
            <pc:docMk/>
            <pc:sldMk cId="4068429646" sldId="679"/>
            <ac:spMk id="18" creationId="{5D3B953F-982D-CC5D-D61F-6EB5A4FCB5A9}"/>
          </ac:spMkLst>
        </pc:spChg>
        <pc:spChg chg="mod">
          <ac:chgData name="Bill Lord" userId="b68276031ed32d04" providerId="LiveId" clId="{0FE854D6-791C-48E9-8606-5A00775AD8C3}" dt="2022-12-06T13:50:25.040" v="2462" actId="255"/>
          <ac:spMkLst>
            <pc:docMk/>
            <pc:sldMk cId="4068429646" sldId="679"/>
            <ac:spMk id="21" creationId="{385C8AB3-283C-62D9-0D62-4E03D1D5B7FB}"/>
          </ac:spMkLst>
        </pc:spChg>
        <pc:spChg chg="mod">
          <ac:chgData name="Bill Lord" userId="b68276031ed32d04" providerId="LiveId" clId="{0FE854D6-791C-48E9-8606-5A00775AD8C3}" dt="2022-12-06T13:50:25.040" v="2462" actId="255"/>
          <ac:spMkLst>
            <pc:docMk/>
            <pc:sldMk cId="4068429646" sldId="679"/>
            <ac:spMk id="22" creationId="{C50E9E9F-AA07-BC5A-944A-75C1B39ECB7F}"/>
          </ac:spMkLst>
        </pc:spChg>
        <pc:spChg chg="mod">
          <ac:chgData name="Bill Lord" userId="b68276031ed32d04" providerId="LiveId" clId="{0FE854D6-791C-48E9-8606-5A00775AD8C3}" dt="2022-12-06T13:50:25.040" v="2462" actId="255"/>
          <ac:spMkLst>
            <pc:docMk/>
            <pc:sldMk cId="4068429646" sldId="679"/>
            <ac:spMk id="23" creationId="{ED73F122-C785-D3BE-5FCF-A40FB6E827DE}"/>
          </ac:spMkLst>
        </pc:spChg>
        <pc:spChg chg="mod">
          <ac:chgData name="Bill Lord" userId="b68276031ed32d04" providerId="LiveId" clId="{0FE854D6-791C-48E9-8606-5A00775AD8C3}" dt="2022-12-06T13:50:25.040" v="2462" actId="255"/>
          <ac:spMkLst>
            <pc:docMk/>
            <pc:sldMk cId="4068429646" sldId="679"/>
            <ac:spMk id="24" creationId="{4B9E640D-C27D-A64D-BA8B-A41BD87D4B60}"/>
          </ac:spMkLst>
        </pc:spChg>
        <pc:spChg chg="mod">
          <ac:chgData name="Bill Lord" userId="b68276031ed32d04" providerId="LiveId" clId="{0FE854D6-791C-48E9-8606-5A00775AD8C3}" dt="2022-12-06T13:50:25.040" v="2462" actId="255"/>
          <ac:spMkLst>
            <pc:docMk/>
            <pc:sldMk cId="4068429646" sldId="679"/>
            <ac:spMk id="25" creationId="{1521425E-6F9A-51D9-710A-133A602005DB}"/>
          </ac:spMkLst>
        </pc:spChg>
        <pc:spChg chg="mod topLvl">
          <ac:chgData name="Bill Lord" userId="b68276031ed32d04" providerId="LiveId" clId="{0FE854D6-791C-48E9-8606-5A00775AD8C3}" dt="2022-12-06T13:50:25.040" v="2462" actId="255"/>
          <ac:spMkLst>
            <pc:docMk/>
            <pc:sldMk cId="4068429646" sldId="679"/>
            <ac:spMk id="27" creationId="{C4D981F8-F151-B3BD-87A9-4ABED45A25A1}"/>
          </ac:spMkLst>
        </pc:spChg>
        <pc:spChg chg="mod topLvl">
          <ac:chgData name="Bill Lord" userId="b68276031ed32d04" providerId="LiveId" clId="{0FE854D6-791C-48E9-8606-5A00775AD8C3}" dt="2022-12-06T13:50:25.040" v="2462" actId="255"/>
          <ac:spMkLst>
            <pc:docMk/>
            <pc:sldMk cId="4068429646" sldId="679"/>
            <ac:spMk id="28" creationId="{9F48E315-24BB-BD2A-D744-8391B695A7DF}"/>
          </ac:spMkLst>
        </pc:spChg>
        <pc:spChg chg="mod topLvl">
          <ac:chgData name="Bill Lord" userId="b68276031ed32d04" providerId="LiveId" clId="{0FE854D6-791C-48E9-8606-5A00775AD8C3}" dt="2022-12-06T13:50:25.040" v="2462" actId="255"/>
          <ac:spMkLst>
            <pc:docMk/>
            <pc:sldMk cId="4068429646" sldId="679"/>
            <ac:spMk id="29" creationId="{5C042610-84FD-339F-C3D5-ED72F40C336A}"/>
          </ac:spMkLst>
        </pc:spChg>
        <pc:spChg chg="mod topLvl">
          <ac:chgData name="Bill Lord" userId="b68276031ed32d04" providerId="LiveId" clId="{0FE854D6-791C-48E9-8606-5A00775AD8C3}" dt="2022-12-06T13:50:25.040" v="2462" actId="255"/>
          <ac:spMkLst>
            <pc:docMk/>
            <pc:sldMk cId="4068429646" sldId="679"/>
            <ac:spMk id="30" creationId="{CC1BBFED-93D1-D4AF-E13F-57E3ADFB825C}"/>
          </ac:spMkLst>
        </pc:spChg>
        <pc:spChg chg="mod topLvl">
          <ac:chgData name="Bill Lord" userId="b68276031ed32d04" providerId="LiveId" clId="{0FE854D6-791C-48E9-8606-5A00775AD8C3}" dt="2022-12-06T13:50:25.040" v="2462" actId="255"/>
          <ac:spMkLst>
            <pc:docMk/>
            <pc:sldMk cId="4068429646" sldId="679"/>
            <ac:spMk id="31" creationId="{20B45AF6-4475-2A9B-2047-02557484F7F3}"/>
          </ac:spMkLst>
        </pc:spChg>
        <pc:spChg chg="add mod">
          <ac:chgData name="Bill Lord" userId="b68276031ed32d04" providerId="LiveId" clId="{0FE854D6-791C-48E9-8606-5A00775AD8C3}" dt="2022-12-06T13:50:25.040" v="2462" actId="255"/>
          <ac:spMkLst>
            <pc:docMk/>
            <pc:sldMk cId="4068429646" sldId="679"/>
            <ac:spMk id="32" creationId="{2D6B3E42-CF4B-8465-E715-05494A51A458}"/>
          </ac:spMkLst>
        </pc:spChg>
        <pc:spChg chg="mod">
          <ac:chgData name="Bill Lord" userId="b68276031ed32d04" providerId="LiveId" clId="{0FE854D6-791C-48E9-8606-5A00775AD8C3}" dt="2022-12-06T13:54:39.311" v="2476"/>
          <ac:spMkLst>
            <pc:docMk/>
            <pc:sldMk cId="4068429646" sldId="679"/>
            <ac:spMk id="35" creationId="{6DE2D0C3-EEFA-5030-6957-59D975A14509}"/>
          </ac:spMkLst>
        </pc:spChg>
        <pc:spChg chg="mod">
          <ac:chgData name="Bill Lord" userId="b68276031ed32d04" providerId="LiveId" clId="{0FE854D6-791C-48E9-8606-5A00775AD8C3}" dt="2022-12-06T13:55:48.635" v="2517" actId="20577"/>
          <ac:spMkLst>
            <pc:docMk/>
            <pc:sldMk cId="4068429646" sldId="679"/>
            <ac:spMk id="36" creationId="{9A509030-D596-1BB7-FF7A-F08AC37E8431}"/>
          </ac:spMkLst>
        </pc:spChg>
        <pc:spChg chg="mod">
          <ac:chgData name="Bill Lord" userId="b68276031ed32d04" providerId="LiveId" clId="{0FE854D6-791C-48E9-8606-5A00775AD8C3}" dt="2022-12-06T13:55:18.121" v="2509" actId="1035"/>
          <ac:spMkLst>
            <pc:docMk/>
            <pc:sldMk cId="4068429646" sldId="679"/>
            <ac:spMk id="37" creationId="{64DBF740-245B-776F-1D52-2C2FB88BE1B2}"/>
          </ac:spMkLst>
        </pc:spChg>
        <pc:spChg chg="mod">
          <ac:chgData name="Bill Lord" userId="b68276031ed32d04" providerId="LiveId" clId="{0FE854D6-791C-48E9-8606-5A00775AD8C3}" dt="2022-12-06T13:54:39.311" v="2476"/>
          <ac:spMkLst>
            <pc:docMk/>
            <pc:sldMk cId="4068429646" sldId="679"/>
            <ac:spMk id="38" creationId="{3BCD0E09-ABE0-5912-72DF-C2FFC6816616}"/>
          </ac:spMkLst>
        </pc:spChg>
        <pc:spChg chg="mod">
          <ac:chgData name="Bill Lord" userId="b68276031ed32d04" providerId="LiveId" clId="{0FE854D6-791C-48E9-8606-5A00775AD8C3}" dt="2022-12-06T13:54:52.303" v="2482" actId="20577"/>
          <ac:spMkLst>
            <pc:docMk/>
            <pc:sldMk cId="4068429646" sldId="679"/>
            <ac:spMk id="39" creationId="{2D86386C-03BE-C58D-E630-BD97902ADEBE}"/>
          </ac:spMkLst>
        </pc:spChg>
        <pc:spChg chg="mod">
          <ac:chgData name="Bill Lord" userId="b68276031ed32d04" providerId="LiveId" clId="{0FE854D6-791C-48E9-8606-5A00775AD8C3}" dt="2022-12-06T13:56:01.266" v="2525" actId="20577"/>
          <ac:spMkLst>
            <pc:docMk/>
            <pc:sldMk cId="4068429646" sldId="679"/>
            <ac:spMk id="40" creationId="{9B2389F4-B34B-7067-345B-DDEF1CF790AD}"/>
          </ac:spMkLst>
        </pc:spChg>
        <pc:spChg chg="add mod">
          <ac:chgData name="Bill Lord" userId="b68276031ed32d04" providerId="LiveId" clId="{0FE854D6-791C-48E9-8606-5A00775AD8C3}" dt="2022-12-06T18:42:47.999" v="2655" actId="14100"/>
          <ac:spMkLst>
            <pc:docMk/>
            <pc:sldMk cId="4068429646" sldId="679"/>
            <ac:spMk id="44" creationId="{4C8CB5DD-1FFA-3BC3-C538-7EB532ED47D2}"/>
          </ac:spMkLst>
        </pc:spChg>
        <pc:grpChg chg="add del mod">
          <ac:chgData name="Bill Lord" userId="b68276031ed32d04" providerId="LiveId" clId="{0FE854D6-791C-48E9-8606-5A00775AD8C3}" dt="2022-12-06T18:38:11.400" v="2529" actId="478"/>
          <ac:grpSpMkLst>
            <pc:docMk/>
            <pc:sldMk cId="4068429646" sldId="679"/>
            <ac:grpSpMk id="11" creationId="{18EF0347-53F9-A106-F896-5609BAC656BE}"/>
          </ac:grpSpMkLst>
        </pc:grpChg>
        <pc:grpChg chg="add del mod">
          <ac:chgData name="Bill Lord" userId="b68276031ed32d04" providerId="LiveId" clId="{0FE854D6-791C-48E9-8606-5A00775AD8C3}" dt="2022-12-06T13:26:56.962" v="2291" actId="165"/>
          <ac:grpSpMkLst>
            <pc:docMk/>
            <pc:sldMk cId="4068429646" sldId="679"/>
            <ac:grpSpMk id="13" creationId="{8E6144DB-A2B2-D953-0552-F468F1E03CC7}"/>
          </ac:grpSpMkLst>
        </pc:grpChg>
        <pc:grpChg chg="add del mod">
          <ac:chgData name="Bill Lord" userId="b68276031ed32d04" providerId="LiveId" clId="{0FE854D6-791C-48E9-8606-5A00775AD8C3}" dt="2022-12-06T18:38:11.400" v="2529" actId="478"/>
          <ac:grpSpMkLst>
            <pc:docMk/>
            <pc:sldMk cId="4068429646" sldId="679"/>
            <ac:grpSpMk id="19" creationId="{22514101-F885-41C7-0F6B-4B1154CC128F}"/>
          </ac:grpSpMkLst>
        </pc:grpChg>
        <pc:grpChg chg="add del mod">
          <ac:chgData name="Bill Lord" userId="b68276031ed32d04" providerId="LiveId" clId="{0FE854D6-791C-48E9-8606-5A00775AD8C3}" dt="2022-12-06T18:38:11.400" v="2529" actId="478"/>
          <ac:grpSpMkLst>
            <pc:docMk/>
            <pc:sldMk cId="4068429646" sldId="679"/>
            <ac:grpSpMk id="20" creationId="{0234725F-5ADC-A245-9B50-7AED23616398}"/>
          </ac:grpSpMkLst>
        </pc:grpChg>
        <pc:grpChg chg="add del mod">
          <ac:chgData name="Bill Lord" userId="b68276031ed32d04" providerId="LiveId" clId="{0FE854D6-791C-48E9-8606-5A00775AD8C3}" dt="2022-12-06T13:46:14.336" v="2435" actId="165"/>
          <ac:grpSpMkLst>
            <pc:docMk/>
            <pc:sldMk cId="4068429646" sldId="679"/>
            <ac:grpSpMk id="26" creationId="{6F3C62D5-1DA1-12CA-E49D-2813D22D0C81}"/>
          </ac:grpSpMkLst>
        </pc:grpChg>
        <pc:grpChg chg="add del mod">
          <ac:chgData name="Bill Lord" userId="b68276031ed32d04" providerId="LiveId" clId="{0FE854D6-791C-48E9-8606-5A00775AD8C3}" dt="2022-12-06T18:38:11.400" v="2529" actId="478"/>
          <ac:grpSpMkLst>
            <pc:docMk/>
            <pc:sldMk cId="4068429646" sldId="679"/>
            <ac:grpSpMk id="33" creationId="{40E2B9A9-811C-03CD-209B-5E8CA1566EE0}"/>
          </ac:grpSpMkLst>
        </pc:grpChg>
        <pc:grpChg chg="add del mod">
          <ac:chgData name="Bill Lord" userId="b68276031ed32d04" providerId="LiveId" clId="{0FE854D6-791C-48E9-8606-5A00775AD8C3}" dt="2022-12-06T18:38:11.400" v="2529" actId="478"/>
          <ac:grpSpMkLst>
            <pc:docMk/>
            <pc:sldMk cId="4068429646" sldId="679"/>
            <ac:grpSpMk id="34" creationId="{6ACF2D2A-FEE4-A81E-F657-48568EBE2179}"/>
          </ac:grpSpMkLst>
        </pc:grpChg>
        <pc:picChg chg="add del mod modCrop">
          <ac:chgData name="Bill Lord" userId="b68276031ed32d04" providerId="LiveId" clId="{0FE854D6-791C-48E9-8606-5A00775AD8C3}" dt="2022-12-06T18:39:28.086" v="2538" actId="21"/>
          <ac:picMkLst>
            <pc:docMk/>
            <pc:sldMk cId="4068429646" sldId="679"/>
            <ac:picMk id="42" creationId="{46AACB43-7DD1-93F5-2192-26E95F4D7B62}"/>
          </ac:picMkLst>
        </pc:picChg>
        <pc:picChg chg="mod">
          <ac:chgData name="Bill Lord" userId="b68276031ed32d04" providerId="LiveId" clId="{0FE854D6-791C-48E9-8606-5A00775AD8C3}" dt="2022-12-06T18:39:41.301" v="2539" actId="1076"/>
          <ac:picMkLst>
            <pc:docMk/>
            <pc:sldMk cId="4068429646" sldId="679"/>
            <ac:picMk id="43" creationId="{8FA5D912-07CA-A619-1591-D0C78AE133EB}"/>
          </ac:picMkLst>
        </pc:picChg>
        <pc:picChg chg="del">
          <ac:chgData name="Bill Lord" userId="b68276031ed32d04" providerId="LiveId" clId="{0FE854D6-791C-48E9-8606-5A00775AD8C3}" dt="2022-12-05T21:54:59.547" v="2197" actId="478"/>
          <ac:picMkLst>
            <pc:docMk/>
            <pc:sldMk cId="4068429646" sldId="679"/>
            <ac:picMk id="3074" creationId="{08072CCE-40B6-90A4-6C41-B8D1F9C22FFA}"/>
          </ac:picMkLst>
        </pc:picChg>
        <pc:picChg chg="add del mod">
          <ac:chgData name="Bill Lord" userId="b68276031ed32d04" providerId="LiveId" clId="{0FE854D6-791C-48E9-8606-5A00775AD8C3}" dt="2022-12-06T18:38:14.492" v="2530" actId="478"/>
          <ac:picMkLst>
            <pc:docMk/>
            <pc:sldMk cId="4068429646" sldId="679"/>
            <ac:picMk id="4098" creationId="{7EE5C2E5-707F-3624-C6E4-5C20B04F5AE5}"/>
          </ac:picMkLst>
        </pc:picChg>
      </pc:sldChg>
      <pc:sldChg chg="addSp modSp add mod">
        <pc:chgData name="Bill Lord" userId="b68276031ed32d04" providerId="LiveId" clId="{0FE854D6-791C-48E9-8606-5A00775AD8C3}" dt="2022-12-07T20:50:52.504" v="10854" actId="14100"/>
        <pc:sldMkLst>
          <pc:docMk/>
          <pc:sldMk cId="2705279246" sldId="680"/>
        </pc:sldMkLst>
        <pc:spChg chg="add mod">
          <ac:chgData name="Bill Lord" userId="b68276031ed32d04" providerId="LiveId" clId="{0FE854D6-791C-48E9-8606-5A00775AD8C3}" dt="2022-12-07T20:50:52.504" v="10854" actId="14100"/>
          <ac:spMkLst>
            <pc:docMk/>
            <pc:sldMk cId="2705279246" sldId="680"/>
            <ac:spMk id="4" creationId="{139C248A-799B-DE42-6D0A-969CCB0CD5ED}"/>
          </ac:spMkLst>
        </pc:spChg>
      </pc:sldChg>
      <pc:sldChg chg="addSp delSp modSp add mod">
        <pc:chgData name="Bill Lord" userId="b68276031ed32d04" providerId="LiveId" clId="{0FE854D6-791C-48E9-8606-5A00775AD8C3}" dt="2022-12-06T18:52:18.682" v="2806" actId="20577"/>
        <pc:sldMkLst>
          <pc:docMk/>
          <pc:sldMk cId="972433595" sldId="681"/>
        </pc:sldMkLst>
        <pc:spChg chg="mod">
          <ac:chgData name="Bill Lord" userId="b68276031ed32d04" providerId="LiveId" clId="{0FE854D6-791C-48E9-8606-5A00775AD8C3}" dt="2022-12-06T18:52:18.682" v="2806" actId="20577"/>
          <ac:spMkLst>
            <pc:docMk/>
            <pc:sldMk cId="972433595" sldId="681"/>
            <ac:spMk id="44" creationId="{4C8CB5DD-1FFA-3BC3-C538-7EB532ED47D2}"/>
          </ac:spMkLst>
        </pc:spChg>
        <pc:picChg chg="add del mod modCrop">
          <ac:chgData name="Bill Lord" userId="b68276031ed32d04" providerId="LiveId" clId="{0FE854D6-791C-48E9-8606-5A00775AD8C3}" dt="2022-12-06T18:47:53.101" v="2665" actId="21"/>
          <ac:picMkLst>
            <pc:docMk/>
            <pc:sldMk cId="972433595" sldId="681"/>
            <ac:picMk id="5" creationId="{5FC4E718-81BA-E513-7E98-07AD45ADB32E}"/>
          </ac:picMkLst>
        </pc:picChg>
        <pc:picChg chg="mod">
          <ac:chgData name="Bill Lord" userId="b68276031ed32d04" providerId="LiveId" clId="{0FE854D6-791C-48E9-8606-5A00775AD8C3}" dt="2022-12-06T18:48:07.217" v="2666" actId="1076"/>
          <ac:picMkLst>
            <pc:docMk/>
            <pc:sldMk cId="972433595" sldId="681"/>
            <ac:picMk id="6" creationId="{200F2A14-0728-65FD-2643-CA5875F4CFA2}"/>
          </ac:picMkLst>
        </pc:picChg>
        <pc:picChg chg="del">
          <ac:chgData name="Bill Lord" userId="b68276031ed32d04" providerId="LiveId" clId="{0FE854D6-791C-48E9-8606-5A00775AD8C3}" dt="2022-12-06T18:47:02.252" v="2657" actId="478"/>
          <ac:picMkLst>
            <pc:docMk/>
            <pc:sldMk cId="972433595" sldId="681"/>
            <ac:picMk id="43" creationId="{8FA5D912-07CA-A619-1591-D0C78AE133EB}"/>
          </ac:picMkLst>
        </pc:picChg>
      </pc:sldChg>
      <pc:sldChg chg="addSp delSp modSp add mod">
        <pc:chgData name="Bill Lord" userId="b68276031ed32d04" providerId="LiveId" clId="{0FE854D6-791C-48E9-8606-5A00775AD8C3}" dt="2022-12-07T20:48:45.652" v="10761" actId="14100"/>
        <pc:sldMkLst>
          <pc:docMk/>
          <pc:sldMk cId="4260978275" sldId="682"/>
        </pc:sldMkLst>
        <pc:spChg chg="mod">
          <ac:chgData name="Bill Lord" userId="b68276031ed32d04" providerId="LiveId" clId="{0FE854D6-791C-48E9-8606-5A00775AD8C3}" dt="2022-12-07T20:48:45.652" v="10761" actId="14100"/>
          <ac:spMkLst>
            <pc:docMk/>
            <pc:sldMk cId="4260978275" sldId="682"/>
            <ac:spMk id="44" creationId="{4C8CB5DD-1FFA-3BC3-C538-7EB532ED47D2}"/>
          </ac:spMkLst>
        </pc:spChg>
        <pc:picChg chg="add mod modCrop">
          <ac:chgData name="Bill Lord" userId="b68276031ed32d04" providerId="LiveId" clId="{0FE854D6-791C-48E9-8606-5A00775AD8C3}" dt="2022-12-06T19:02:43.753" v="2816" actId="14100"/>
          <ac:picMkLst>
            <pc:docMk/>
            <pc:sldMk cId="4260978275" sldId="682"/>
            <ac:picMk id="5" creationId="{78F80B7E-C6DF-A203-0D58-3C93D9C79861}"/>
          </ac:picMkLst>
        </pc:picChg>
        <pc:picChg chg="del">
          <ac:chgData name="Bill Lord" userId="b68276031ed32d04" providerId="LiveId" clId="{0FE854D6-791C-48E9-8606-5A00775AD8C3}" dt="2022-12-06T19:01:11.040" v="2808" actId="478"/>
          <ac:picMkLst>
            <pc:docMk/>
            <pc:sldMk cId="4260978275" sldId="682"/>
            <ac:picMk id="6" creationId="{200F2A14-0728-65FD-2643-CA5875F4CFA2}"/>
          </ac:picMkLst>
        </pc:picChg>
      </pc:sldChg>
      <pc:sldChg chg="addSp delSp modSp add mod">
        <pc:chgData name="Bill Lord" userId="b68276031ed32d04" providerId="LiveId" clId="{0FE854D6-791C-48E9-8606-5A00775AD8C3}" dt="2022-12-06T19:11:35.673" v="3102" actId="20577"/>
        <pc:sldMkLst>
          <pc:docMk/>
          <pc:sldMk cId="1403398124" sldId="683"/>
        </pc:sldMkLst>
        <pc:spChg chg="mod">
          <ac:chgData name="Bill Lord" userId="b68276031ed32d04" providerId="LiveId" clId="{0FE854D6-791C-48E9-8606-5A00775AD8C3}" dt="2022-12-06T19:11:35.673" v="3102" actId="20577"/>
          <ac:spMkLst>
            <pc:docMk/>
            <pc:sldMk cId="1403398124" sldId="683"/>
            <ac:spMk id="44" creationId="{4C8CB5DD-1FFA-3BC3-C538-7EB532ED47D2}"/>
          </ac:spMkLst>
        </pc:spChg>
        <pc:picChg chg="del">
          <ac:chgData name="Bill Lord" userId="b68276031ed32d04" providerId="LiveId" clId="{0FE854D6-791C-48E9-8606-5A00775AD8C3}" dt="2022-12-06T19:08:54.422" v="2943" actId="478"/>
          <ac:picMkLst>
            <pc:docMk/>
            <pc:sldMk cId="1403398124" sldId="683"/>
            <ac:picMk id="5" creationId="{78F80B7E-C6DF-A203-0D58-3C93D9C79861}"/>
          </ac:picMkLst>
        </pc:picChg>
        <pc:picChg chg="add mod modCrop">
          <ac:chgData name="Bill Lord" userId="b68276031ed32d04" providerId="LiveId" clId="{0FE854D6-791C-48E9-8606-5A00775AD8C3}" dt="2022-12-06T19:09:32.595" v="2950" actId="14100"/>
          <ac:picMkLst>
            <pc:docMk/>
            <pc:sldMk cId="1403398124" sldId="683"/>
            <ac:picMk id="6" creationId="{7CDA11F1-564D-E578-DF7E-30604C1C9524}"/>
          </ac:picMkLst>
        </pc:picChg>
      </pc:sldChg>
      <pc:sldChg chg="addSp delSp modSp add mod">
        <pc:chgData name="Bill Lord" userId="b68276031ed32d04" providerId="LiveId" clId="{0FE854D6-791C-48E9-8606-5A00775AD8C3}" dt="2022-12-07T14:21:30.060" v="7747" actId="21"/>
        <pc:sldMkLst>
          <pc:docMk/>
          <pc:sldMk cId="215898689" sldId="684"/>
        </pc:sldMkLst>
        <pc:spChg chg="mod">
          <ac:chgData name="Bill Lord" userId="b68276031ed32d04" providerId="LiveId" clId="{0FE854D6-791C-48E9-8606-5A00775AD8C3}" dt="2022-12-06T21:41:01.044" v="4484" actId="20577"/>
          <ac:spMkLst>
            <pc:docMk/>
            <pc:sldMk cId="215898689" sldId="684"/>
            <ac:spMk id="5" creationId="{00000000-0000-0000-0000-000000000000}"/>
          </ac:spMkLst>
        </pc:spChg>
        <pc:spChg chg="del">
          <ac:chgData name="Bill Lord" userId="b68276031ed32d04" providerId="LiveId" clId="{0FE854D6-791C-48E9-8606-5A00775AD8C3}" dt="2022-12-06T21:21:04.246" v="4285" actId="478"/>
          <ac:spMkLst>
            <pc:docMk/>
            <pc:sldMk cId="215898689" sldId="684"/>
            <ac:spMk id="6" creationId="{05C64184-A7B0-5E07-2A90-88CC8ED8AFB8}"/>
          </ac:spMkLst>
        </pc:spChg>
        <pc:picChg chg="add del mod modCrop">
          <ac:chgData name="Bill Lord" userId="b68276031ed32d04" providerId="LiveId" clId="{0FE854D6-791C-48E9-8606-5A00775AD8C3}" dt="2022-12-06T21:43:01.765" v="4494" actId="21"/>
          <ac:picMkLst>
            <pc:docMk/>
            <pc:sldMk cId="215898689" sldId="684"/>
            <ac:picMk id="7" creationId="{8E459770-A15A-CF5E-F0CA-BDEE7426A922}"/>
          </ac:picMkLst>
        </pc:picChg>
        <pc:picChg chg="del mod ord">
          <ac:chgData name="Bill Lord" userId="b68276031ed32d04" providerId="LiveId" clId="{0FE854D6-791C-48E9-8606-5A00775AD8C3}" dt="2022-12-07T14:21:30.060" v="7747" actId="21"/>
          <ac:picMkLst>
            <pc:docMk/>
            <pc:sldMk cId="215898689" sldId="684"/>
            <ac:picMk id="8" creationId="{C18659DE-AD08-85F8-60EB-1C3116876B43}"/>
          </ac:picMkLst>
        </pc:picChg>
        <pc:picChg chg="add del mod modCrop">
          <ac:chgData name="Bill Lord" userId="b68276031ed32d04" providerId="LiveId" clId="{0FE854D6-791C-48E9-8606-5A00775AD8C3}" dt="2022-12-07T03:44:28.648" v="6713" actId="21"/>
          <ac:picMkLst>
            <pc:docMk/>
            <pc:sldMk cId="215898689" sldId="684"/>
            <ac:picMk id="10" creationId="{EA610029-C3E8-C38F-683F-F6A8FC834E2E}"/>
          </ac:picMkLst>
        </pc:picChg>
      </pc:sldChg>
      <pc:sldChg chg="addSp modSp add mod">
        <pc:chgData name="Bill Lord" userId="b68276031ed32d04" providerId="LiveId" clId="{0FE854D6-791C-48E9-8606-5A00775AD8C3}" dt="2022-12-07T02:58:27.527" v="5738" actId="20577"/>
        <pc:sldMkLst>
          <pc:docMk/>
          <pc:sldMk cId="4098870294" sldId="685"/>
        </pc:sldMkLst>
        <pc:spChg chg="mod ord">
          <ac:chgData name="Bill Lord" userId="b68276031ed32d04" providerId="LiveId" clId="{0FE854D6-791C-48E9-8606-5A00775AD8C3}" dt="2022-12-07T02:28:43.835" v="5197" actId="13926"/>
          <ac:spMkLst>
            <pc:docMk/>
            <pc:sldMk cId="4098870294" sldId="685"/>
            <ac:spMk id="5" creationId="{00000000-0000-0000-0000-000000000000}"/>
          </ac:spMkLst>
        </pc:spChg>
        <pc:spChg chg="add mod">
          <ac:chgData name="Bill Lord" userId="b68276031ed32d04" providerId="LiveId" clId="{0FE854D6-791C-48E9-8606-5A00775AD8C3}" dt="2022-12-06T22:42:21.029" v="5103" actId="1035"/>
          <ac:spMkLst>
            <pc:docMk/>
            <pc:sldMk cId="4098870294" sldId="685"/>
            <ac:spMk id="6" creationId="{FD01FA35-CD38-23F0-4FBB-B67F11A7ACB7}"/>
          </ac:spMkLst>
        </pc:spChg>
        <pc:spChg chg="add mod">
          <ac:chgData name="Bill Lord" userId="b68276031ed32d04" providerId="LiveId" clId="{0FE854D6-791C-48E9-8606-5A00775AD8C3}" dt="2022-12-06T22:23:01.897" v="4789" actId="207"/>
          <ac:spMkLst>
            <pc:docMk/>
            <pc:sldMk cId="4098870294" sldId="685"/>
            <ac:spMk id="7" creationId="{663083AB-64E5-693B-13A0-D68CE4137C5C}"/>
          </ac:spMkLst>
        </pc:spChg>
        <pc:spChg chg="add mod">
          <ac:chgData name="Bill Lord" userId="b68276031ed32d04" providerId="LiveId" clId="{0FE854D6-791C-48E9-8606-5A00775AD8C3}" dt="2022-12-06T22:24:11.369" v="4811" actId="14100"/>
          <ac:spMkLst>
            <pc:docMk/>
            <pc:sldMk cId="4098870294" sldId="685"/>
            <ac:spMk id="8" creationId="{F2F89D59-8ED8-FD16-726C-5D5E99F0869D}"/>
          </ac:spMkLst>
        </pc:spChg>
        <pc:spChg chg="add mod">
          <ac:chgData name="Bill Lord" userId="b68276031ed32d04" providerId="LiveId" clId="{0FE854D6-791C-48E9-8606-5A00775AD8C3}" dt="2022-12-06T22:42:21.029" v="5103" actId="1035"/>
          <ac:spMkLst>
            <pc:docMk/>
            <pc:sldMk cId="4098870294" sldId="685"/>
            <ac:spMk id="9" creationId="{0AD0FFB1-4C42-9B33-443E-390B407C132D}"/>
          </ac:spMkLst>
        </pc:spChg>
        <pc:spChg chg="add mod">
          <ac:chgData name="Bill Lord" userId="b68276031ed32d04" providerId="LiveId" clId="{0FE854D6-791C-48E9-8606-5A00775AD8C3}" dt="2022-12-06T22:26:20.855" v="4835" actId="20577"/>
          <ac:spMkLst>
            <pc:docMk/>
            <pc:sldMk cId="4098870294" sldId="685"/>
            <ac:spMk id="10" creationId="{73971806-96E2-09AE-F72A-21D2409B571F}"/>
          </ac:spMkLst>
        </pc:spChg>
        <pc:spChg chg="add mod">
          <ac:chgData name="Bill Lord" userId="b68276031ed32d04" providerId="LiveId" clId="{0FE854D6-791C-48E9-8606-5A00775AD8C3}" dt="2022-12-06T22:26:50.385" v="4841" actId="20577"/>
          <ac:spMkLst>
            <pc:docMk/>
            <pc:sldMk cId="4098870294" sldId="685"/>
            <ac:spMk id="11" creationId="{69DE2FD4-1C00-6685-A75C-A87964212E9A}"/>
          </ac:spMkLst>
        </pc:spChg>
        <pc:spChg chg="add mod">
          <ac:chgData name="Bill Lord" userId="b68276031ed32d04" providerId="LiveId" clId="{0FE854D6-791C-48E9-8606-5A00775AD8C3}" dt="2022-12-07T02:28:37.520" v="5196" actId="13926"/>
          <ac:spMkLst>
            <pc:docMk/>
            <pc:sldMk cId="4098870294" sldId="685"/>
            <ac:spMk id="12" creationId="{18BD5491-4124-A1AB-952A-2C16290BF2F6}"/>
          </ac:spMkLst>
        </pc:spChg>
        <pc:spChg chg="add mod">
          <ac:chgData name="Bill Lord" userId="b68276031ed32d04" providerId="LiveId" clId="{0FE854D6-791C-48E9-8606-5A00775AD8C3}" dt="2022-12-06T22:46:05.746" v="5195" actId="404"/>
          <ac:spMkLst>
            <pc:docMk/>
            <pc:sldMk cId="4098870294" sldId="685"/>
            <ac:spMk id="13" creationId="{790463B1-29CC-2110-B53D-459AF426A8AC}"/>
          </ac:spMkLst>
        </pc:spChg>
        <pc:spChg chg="add mod">
          <ac:chgData name="Bill Lord" userId="b68276031ed32d04" providerId="LiveId" clId="{0FE854D6-791C-48E9-8606-5A00775AD8C3}" dt="2022-12-06T22:34:40.836" v="5074" actId="20577"/>
          <ac:spMkLst>
            <pc:docMk/>
            <pc:sldMk cId="4098870294" sldId="685"/>
            <ac:spMk id="14" creationId="{49E7F770-51B4-AD01-EADA-FD86BEEB308E}"/>
          </ac:spMkLst>
        </pc:spChg>
        <pc:spChg chg="add mod">
          <ac:chgData name="Bill Lord" userId="b68276031ed32d04" providerId="LiveId" clId="{0FE854D6-791C-48E9-8606-5A00775AD8C3}" dt="2022-12-07T02:58:27.527" v="5738" actId="20577"/>
          <ac:spMkLst>
            <pc:docMk/>
            <pc:sldMk cId="4098870294" sldId="685"/>
            <ac:spMk id="15" creationId="{1138513D-AF15-A7BE-6C31-7912429FC07B}"/>
          </ac:spMkLst>
        </pc:spChg>
        <pc:picChg chg="add mod">
          <ac:chgData name="Bill Lord" userId="b68276031ed32d04" providerId="LiveId" clId="{0FE854D6-791C-48E9-8606-5A00775AD8C3}" dt="2022-12-06T22:14:40.717" v="4717" actId="1076"/>
          <ac:picMkLst>
            <pc:docMk/>
            <pc:sldMk cId="4098870294" sldId="685"/>
            <ac:picMk id="4" creationId="{9988A31F-457C-0F0B-A7D9-2AFE6FA646D0}"/>
          </ac:picMkLst>
        </pc:picChg>
      </pc:sldChg>
      <pc:sldChg chg="add del">
        <pc:chgData name="Bill Lord" userId="b68276031ed32d04" providerId="LiveId" clId="{0FE854D6-791C-48E9-8606-5A00775AD8C3}" dt="2022-12-07T20:54:48.481" v="10858" actId="47"/>
        <pc:sldMkLst>
          <pc:docMk/>
          <pc:sldMk cId="2795232906" sldId="686"/>
        </pc:sldMkLst>
      </pc:sldChg>
      <pc:sldChg chg="addSp delSp modSp add mod">
        <pc:chgData name="Bill Lord" userId="b68276031ed32d04" providerId="LiveId" clId="{0FE854D6-791C-48E9-8606-5A00775AD8C3}" dt="2022-12-07T20:57:41.509" v="10891" actId="478"/>
        <pc:sldMkLst>
          <pc:docMk/>
          <pc:sldMk cId="228321059" sldId="687"/>
        </pc:sldMkLst>
        <pc:spChg chg="add mod">
          <ac:chgData name="Bill Lord" userId="b68276031ed32d04" providerId="LiveId" clId="{0FE854D6-791C-48E9-8606-5A00775AD8C3}" dt="2022-12-07T20:57:17.868" v="10890" actId="20577"/>
          <ac:spMkLst>
            <pc:docMk/>
            <pc:sldMk cId="228321059" sldId="687"/>
            <ac:spMk id="3" creationId="{BEC93415-91AA-BB7E-123E-23A6B1EAF582}"/>
          </ac:spMkLst>
        </pc:spChg>
        <pc:picChg chg="del">
          <ac:chgData name="Bill Lord" userId="b68276031ed32d04" providerId="LiveId" clId="{0FE854D6-791C-48E9-8606-5A00775AD8C3}" dt="2022-12-07T20:57:41.509" v="10891" actId="478"/>
          <ac:picMkLst>
            <pc:docMk/>
            <pc:sldMk cId="228321059" sldId="687"/>
            <ac:picMk id="26" creationId="{B8368BD9-8B7B-B965-5132-83E6D5966B07}"/>
          </ac:picMkLst>
        </pc:picChg>
      </pc:sldChg>
      <pc:sldChg chg="addSp delSp modSp add mod">
        <pc:chgData name="Bill Lord" userId="b68276031ed32d04" providerId="LiveId" clId="{0FE854D6-791C-48E9-8606-5A00775AD8C3}" dt="2022-12-07T14:22:37.321" v="7749" actId="21"/>
        <pc:sldMkLst>
          <pc:docMk/>
          <pc:sldMk cId="3173488698" sldId="688"/>
        </pc:sldMkLst>
        <pc:spChg chg="add mod">
          <ac:chgData name="Bill Lord" userId="b68276031ed32d04" providerId="LiveId" clId="{0FE854D6-791C-48E9-8606-5A00775AD8C3}" dt="2022-12-07T03:20:01.585" v="6119" actId="207"/>
          <ac:spMkLst>
            <pc:docMk/>
            <pc:sldMk cId="3173488698" sldId="688"/>
            <ac:spMk id="4" creationId="{5FD46DEB-E310-195F-DD2A-DBFA3540B194}"/>
          </ac:spMkLst>
        </pc:spChg>
        <pc:spChg chg="mod">
          <ac:chgData name="Bill Lord" userId="b68276031ed32d04" providerId="LiveId" clId="{0FE854D6-791C-48E9-8606-5A00775AD8C3}" dt="2022-12-07T03:05:43.606" v="5746" actId="20577"/>
          <ac:spMkLst>
            <pc:docMk/>
            <pc:sldMk cId="3173488698" sldId="688"/>
            <ac:spMk id="5" creationId="{00000000-0000-0000-0000-000000000000}"/>
          </ac:spMkLst>
        </pc:spChg>
        <pc:picChg chg="add del mod">
          <ac:chgData name="Bill Lord" userId="b68276031ed32d04" providerId="LiveId" clId="{0FE854D6-791C-48E9-8606-5A00775AD8C3}" dt="2022-12-07T14:22:37.321" v="7749" actId="21"/>
          <ac:picMkLst>
            <pc:docMk/>
            <pc:sldMk cId="3173488698" sldId="688"/>
            <ac:picMk id="6" creationId="{207916B3-EAA0-5DEA-C4A9-2ED0B7976609}"/>
          </ac:picMkLst>
        </pc:picChg>
      </pc:sldChg>
      <pc:sldChg chg="addSp delSp modSp add mod">
        <pc:chgData name="Bill Lord" userId="b68276031ed32d04" providerId="LiveId" clId="{0FE854D6-791C-48E9-8606-5A00775AD8C3}" dt="2022-12-07T02:53:34.973" v="5666" actId="1076"/>
        <pc:sldMkLst>
          <pc:docMk/>
          <pc:sldMk cId="2382081594" sldId="689"/>
        </pc:sldMkLst>
        <pc:spChg chg="mod">
          <ac:chgData name="Bill Lord" userId="b68276031ed32d04" providerId="LiveId" clId="{0FE854D6-791C-48E9-8606-5A00775AD8C3}" dt="2022-12-07T02:32:56.498" v="5323" actId="13926"/>
          <ac:spMkLst>
            <pc:docMk/>
            <pc:sldMk cId="2382081594" sldId="689"/>
            <ac:spMk id="5" creationId="{00000000-0000-0000-0000-000000000000}"/>
          </ac:spMkLst>
        </pc:spChg>
        <pc:spChg chg="del">
          <ac:chgData name="Bill Lord" userId="b68276031ed32d04" providerId="LiveId" clId="{0FE854D6-791C-48E9-8606-5A00775AD8C3}" dt="2022-12-07T02:34:22.849" v="5331" actId="478"/>
          <ac:spMkLst>
            <pc:docMk/>
            <pc:sldMk cId="2382081594" sldId="689"/>
            <ac:spMk id="6" creationId="{FD01FA35-CD38-23F0-4FBB-B67F11A7ACB7}"/>
          </ac:spMkLst>
        </pc:spChg>
        <pc:spChg chg="del">
          <ac:chgData name="Bill Lord" userId="b68276031ed32d04" providerId="LiveId" clId="{0FE854D6-791C-48E9-8606-5A00775AD8C3}" dt="2022-12-07T02:34:22.849" v="5331" actId="478"/>
          <ac:spMkLst>
            <pc:docMk/>
            <pc:sldMk cId="2382081594" sldId="689"/>
            <ac:spMk id="7" creationId="{663083AB-64E5-693B-13A0-D68CE4137C5C}"/>
          </ac:spMkLst>
        </pc:spChg>
        <pc:spChg chg="del">
          <ac:chgData name="Bill Lord" userId="b68276031ed32d04" providerId="LiveId" clId="{0FE854D6-791C-48E9-8606-5A00775AD8C3}" dt="2022-12-07T02:34:22.849" v="5331" actId="478"/>
          <ac:spMkLst>
            <pc:docMk/>
            <pc:sldMk cId="2382081594" sldId="689"/>
            <ac:spMk id="8" creationId="{F2F89D59-8ED8-FD16-726C-5D5E99F0869D}"/>
          </ac:spMkLst>
        </pc:spChg>
        <pc:spChg chg="del">
          <ac:chgData name="Bill Lord" userId="b68276031ed32d04" providerId="LiveId" clId="{0FE854D6-791C-48E9-8606-5A00775AD8C3}" dt="2022-12-07T02:34:22.849" v="5331" actId="478"/>
          <ac:spMkLst>
            <pc:docMk/>
            <pc:sldMk cId="2382081594" sldId="689"/>
            <ac:spMk id="9" creationId="{0AD0FFB1-4C42-9B33-443E-390B407C132D}"/>
          </ac:spMkLst>
        </pc:spChg>
        <pc:spChg chg="del">
          <ac:chgData name="Bill Lord" userId="b68276031ed32d04" providerId="LiveId" clId="{0FE854D6-791C-48E9-8606-5A00775AD8C3}" dt="2022-12-07T02:34:22.849" v="5331" actId="478"/>
          <ac:spMkLst>
            <pc:docMk/>
            <pc:sldMk cId="2382081594" sldId="689"/>
            <ac:spMk id="10" creationId="{73971806-96E2-09AE-F72A-21D2409B571F}"/>
          </ac:spMkLst>
        </pc:spChg>
        <pc:spChg chg="del">
          <ac:chgData name="Bill Lord" userId="b68276031ed32d04" providerId="LiveId" clId="{0FE854D6-791C-48E9-8606-5A00775AD8C3}" dt="2022-12-07T02:34:22.849" v="5331" actId="478"/>
          <ac:spMkLst>
            <pc:docMk/>
            <pc:sldMk cId="2382081594" sldId="689"/>
            <ac:spMk id="11" creationId="{69DE2FD4-1C00-6685-A75C-A87964212E9A}"/>
          </ac:spMkLst>
        </pc:spChg>
        <pc:spChg chg="del mod">
          <ac:chgData name="Bill Lord" userId="b68276031ed32d04" providerId="LiveId" clId="{0FE854D6-791C-48E9-8606-5A00775AD8C3}" dt="2022-12-07T02:34:22.849" v="5331" actId="478"/>
          <ac:spMkLst>
            <pc:docMk/>
            <pc:sldMk cId="2382081594" sldId="689"/>
            <ac:spMk id="12" creationId="{18BD5491-4124-A1AB-952A-2C16290BF2F6}"/>
          </ac:spMkLst>
        </pc:spChg>
        <pc:spChg chg="del">
          <ac:chgData name="Bill Lord" userId="b68276031ed32d04" providerId="LiveId" clId="{0FE854D6-791C-48E9-8606-5A00775AD8C3}" dt="2022-12-07T02:34:22.849" v="5331" actId="478"/>
          <ac:spMkLst>
            <pc:docMk/>
            <pc:sldMk cId="2382081594" sldId="689"/>
            <ac:spMk id="13" creationId="{790463B1-29CC-2110-B53D-459AF426A8AC}"/>
          </ac:spMkLst>
        </pc:spChg>
        <pc:spChg chg="del">
          <ac:chgData name="Bill Lord" userId="b68276031ed32d04" providerId="LiveId" clId="{0FE854D6-791C-48E9-8606-5A00775AD8C3}" dt="2022-12-07T02:34:22.849" v="5331" actId="478"/>
          <ac:spMkLst>
            <pc:docMk/>
            <pc:sldMk cId="2382081594" sldId="689"/>
            <ac:spMk id="14" creationId="{49E7F770-51B4-AD01-EADA-FD86BEEB308E}"/>
          </ac:spMkLst>
        </pc:spChg>
        <pc:spChg chg="del">
          <ac:chgData name="Bill Lord" userId="b68276031ed32d04" providerId="LiveId" clId="{0FE854D6-791C-48E9-8606-5A00775AD8C3}" dt="2022-12-07T02:34:22.849" v="5331" actId="478"/>
          <ac:spMkLst>
            <pc:docMk/>
            <pc:sldMk cId="2382081594" sldId="689"/>
            <ac:spMk id="15" creationId="{1138513D-AF15-A7BE-6C31-7912429FC07B}"/>
          </ac:spMkLst>
        </pc:spChg>
        <pc:spChg chg="add mod">
          <ac:chgData name="Bill Lord" userId="b68276031ed32d04" providerId="LiveId" clId="{0FE854D6-791C-48E9-8606-5A00775AD8C3}" dt="2022-12-07T02:37:24.142" v="5335" actId="207"/>
          <ac:spMkLst>
            <pc:docMk/>
            <pc:sldMk cId="2382081594" sldId="689"/>
            <ac:spMk id="16" creationId="{A068130E-3A08-64AE-EC3D-0A516602589A}"/>
          </ac:spMkLst>
        </pc:spChg>
        <pc:spChg chg="add mod">
          <ac:chgData name="Bill Lord" userId="b68276031ed32d04" providerId="LiveId" clId="{0FE854D6-791C-48E9-8606-5A00775AD8C3}" dt="2022-12-07T02:37:41.307" v="5337" actId="1076"/>
          <ac:spMkLst>
            <pc:docMk/>
            <pc:sldMk cId="2382081594" sldId="689"/>
            <ac:spMk id="17" creationId="{6602E1ED-E2F5-2D73-5D87-29CD5BFE677D}"/>
          </ac:spMkLst>
        </pc:spChg>
        <pc:spChg chg="add del mod">
          <ac:chgData name="Bill Lord" userId="b68276031ed32d04" providerId="LiveId" clId="{0FE854D6-791C-48E9-8606-5A00775AD8C3}" dt="2022-12-07T02:40:17.386" v="5339"/>
          <ac:spMkLst>
            <pc:docMk/>
            <pc:sldMk cId="2382081594" sldId="689"/>
            <ac:spMk id="18" creationId="{57FE6AAC-05EF-68C6-B806-31D5FC1DE04B}"/>
          </ac:spMkLst>
        </pc:spChg>
        <pc:spChg chg="add mod">
          <ac:chgData name="Bill Lord" userId="b68276031ed32d04" providerId="LiveId" clId="{0FE854D6-791C-48E9-8606-5A00775AD8C3}" dt="2022-12-07T02:51:50.503" v="5612" actId="1076"/>
          <ac:spMkLst>
            <pc:docMk/>
            <pc:sldMk cId="2382081594" sldId="689"/>
            <ac:spMk id="19" creationId="{8953A2F2-4029-5855-CA8B-A1CA4C8781BC}"/>
          </ac:spMkLst>
        </pc:spChg>
        <pc:spChg chg="add mod">
          <ac:chgData name="Bill Lord" userId="b68276031ed32d04" providerId="LiveId" clId="{0FE854D6-791C-48E9-8606-5A00775AD8C3}" dt="2022-12-07T02:52:58.361" v="5644" actId="115"/>
          <ac:spMkLst>
            <pc:docMk/>
            <pc:sldMk cId="2382081594" sldId="689"/>
            <ac:spMk id="20" creationId="{79186612-6639-22A6-C1C2-14ED840580E4}"/>
          </ac:spMkLst>
        </pc:spChg>
        <pc:spChg chg="add mod">
          <ac:chgData name="Bill Lord" userId="b68276031ed32d04" providerId="LiveId" clId="{0FE854D6-791C-48E9-8606-5A00775AD8C3}" dt="2022-12-07T02:53:08.705" v="5659" actId="1036"/>
          <ac:spMkLst>
            <pc:docMk/>
            <pc:sldMk cId="2382081594" sldId="689"/>
            <ac:spMk id="21" creationId="{44820176-06ED-2C18-149C-66A44ACA14CB}"/>
          </ac:spMkLst>
        </pc:spChg>
        <pc:spChg chg="add mod">
          <ac:chgData name="Bill Lord" userId="b68276031ed32d04" providerId="LiveId" clId="{0FE854D6-791C-48E9-8606-5A00775AD8C3}" dt="2022-12-07T02:51:34.321" v="5610" actId="164"/>
          <ac:spMkLst>
            <pc:docMk/>
            <pc:sldMk cId="2382081594" sldId="689"/>
            <ac:spMk id="22" creationId="{B03D8F76-AA11-F92A-0C24-B4FDA5988C9B}"/>
          </ac:spMkLst>
        </pc:spChg>
        <pc:spChg chg="add mod">
          <ac:chgData name="Bill Lord" userId="b68276031ed32d04" providerId="LiveId" clId="{0FE854D6-791C-48E9-8606-5A00775AD8C3}" dt="2022-12-07T02:51:34.321" v="5610" actId="164"/>
          <ac:spMkLst>
            <pc:docMk/>
            <pc:sldMk cId="2382081594" sldId="689"/>
            <ac:spMk id="23" creationId="{066ECFA8-EEF1-8EF2-85A3-BDC7D12D83D3}"/>
          </ac:spMkLst>
        </pc:spChg>
        <pc:spChg chg="add mod">
          <ac:chgData name="Bill Lord" userId="b68276031ed32d04" providerId="LiveId" clId="{0FE854D6-791C-48E9-8606-5A00775AD8C3}" dt="2022-12-07T02:51:34.321" v="5610" actId="164"/>
          <ac:spMkLst>
            <pc:docMk/>
            <pc:sldMk cId="2382081594" sldId="689"/>
            <ac:spMk id="24" creationId="{39D96AEE-5391-1115-E304-0E547CE5A53C}"/>
          </ac:spMkLst>
        </pc:spChg>
        <pc:spChg chg="add mod">
          <ac:chgData name="Bill Lord" userId="b68276031ed32d04" providerId="LiveId" clId="{0FE854D6-791C-48E9-8606-5A00775AD8C3}" dt="2022-12-07T02:51:34.321" v="5610" actId="164"/>
          <ac:spMkLst>
            <pc:docMk/>
            <pc:sldMk cId="2382081594" sldId="689"/>
            <ac:spMk id="25" creationId="{CD98D432-3BC5-8CAC-DD8C-8AF995ADB327}"/>
          </ac:spMkLst>
        </pc:spChg>
        <pc:spChg chg="add mod">
          <ac:chgData name="Bill Lord" userId="b68276031ed32d04" providerId="LiveId" clId="{0FE854D6-791C-48E9-8606-5A00775AD8C3}" dt="2022-12-07T02:51:34.321" v="5610" actId="164"/>
          <ac:spMkLst>
            <pc:docMk/>
            <pc:sldMk cId="2382081594" sldId="689"/>
            <ac:spMk id="26" creationId="{16B54096-71AB-6A12-929A-DBCC93531F8C}"/>
          </ac:spMkLst>
        </pc:spChg>
        <pc:spChg chg="add mod">
          <ac:chgData name="Bill Lord" userId="b68276031ed32d04" providerId="LiveId" clId="{0FE854D6-791C-48E9-8606-5A00775AD8C3}" dt="2022-12-07T02:51:34.321" v="5610" actId="164"/>
          <ac:spMkLst>
            <pc:docMk/>
            <pc:sldMk cId="2382081594" sldId="689"/>
            <ac:spMk id="27" creationId="{15304238-BBC1-C121-5FA7-A112B1E19C64}"/>
          </ac:spMkLst>
        </pc:spChg>
        <pc:spChg chg="add mod">
          <ac:chgData name="Bill Lord" userId="b68276031ed32d04" providerId="LiveId" clId="{0FE854D6-791C-48E9-8606-5A00775AD8C3}" dt="2022-12-07T02:51:34.321" v="5610" actId="164"/>
          <ac:spMkLst>
            <pc:docMk/>
            <pc:sldMk cId="2382081594" sldId="689"/>
            <ac:spMk id="28" creationId="{3039D330-A4FA-43FA-1A4D-2F9D26227051}"/>
          </ac:spMkLst>
        </pc:spChg>
        <pc:spChg chg="add mod">
          <ac:chgData name="Bill Lord" userId="b68276031ed32d04" providerId="LiveId" clId="{0FE854D6-791C-48E9-8606-5A00775AD8C3}" dt="2022-12-07T02:51:34.321" v="5610" actId="164"/>
          <ac:spMkLst>
            <pc:docMk/>
            <pc:sldMk cId="2382081594" sldId="689"/>
            <ac:spMk id="29" creationId="{AC32506F-9563-0C5B-8050-E54E8A7E9449}"/>
          </ac:spMkLst>
        </pc:spChg>
        <pc:spChg chg="add mod">
          <ac:chgData name="Bill Lord" userId="b68276031ed32d04" providerId="LiveId" clId="{0FE854D6-791C-48E9-8606-5A00775AD8C3}" dt="2022-12-07T02:51:34.321" v="5610" actId="164"/>
          <ac:spMkLst>
            <pc:docMk/>
            <pc:sldMk cId="2382081594" sldId="689"/>
            <ac:spMk id="30" creationId="{C34E07D3-E3EF-8772-ABFD-AD7452AC589F}"/>
          </ac:spMkLst>
        </pc:spChg>
        <pc:spChg chg="add mod">
          <ac:chgData name="Bill Lord" userId="b68276031ed32d04" providerId="LiveId" clId="{0FE854D6-791C-48E9-8606-5A00775AD8C3}" dt="2022-12-07T02:51:34.321" v="5610" actId="164"/>
          <ac:spMkLst>
            <pc:docMk/>
            <pc:sldMk cId="2382081594" sldId="689"/>
            <ac:spMk id="31" creationId="{339425EE-5852-2159-DA2E-21454021E725}"/>
          </ac:spMkLst>
        </pc:spChg>
        <pc:spChg chg="add mod">
          <ac:chgData name="Bill Lord" userId="b68276031ed32d04" providerId="LiveId" clId="{0FE854D6-791C-48E9-8606-5A00775AD8C3}" dt="2022-12-07T02:51:34.321" v="5610" actId="164"/>
          <ac:spMkLst>
            <pc:docMk/>
            <pc:sldMk cId="2382081594" sldId="689"/>
            <ac:spMk id="32" creationId="{71C83C0F-6D79-483D-F764-17805A137B76}"/>
          </ac:spMkLst>
        </pc:spChg>
        <pc:spChg chg="add mod">
          <ac:chgData name="Bill Lord" userId="b68276031ed32d04" providerId="LiveId" clId="{0FE854D6-791C-48E9-8606-5A00775AD8C3}" dt="2022-12-07T02:51:34.321" v="5610" actId="164"/>
          <ac:spMkLst>
            <pc:docMk/>
            <pc:sldMk cId="2382081594" sldId="689"/>
            <ac:spMk id="33" creationId="{E34B7DF1-3BA1-3F2D-1DBC-FDC76F659686}"/>
          </ac:spMkLst>
        </pc:spChg>
        <pc:spChg chg="add mod">
          <ac:chgData name="Bill Lord" userId="b68276031ed32d04" providerId="LiveId" clId="{0FE854D6-791C-48E9-8606-5A00775AD8C3}" dt="2022-12-07T02:51:34.321" v="5610" actId="164"/>
          <ac:spMkLst>
            <pc:docMk/>
            <pc:sldMk cId="2382081594" sldId="689"/>
            <ac:spMk id="34" creationId="{9F203360-A1FC-1F46-B55A-223C8BBA8B6E}"/>
          </ac:spMkLst>
        </pc:spChg>
        <pc:spChg chg="add mod">
          <ac:chgData name="Bill Lord" userId="b68276031ed32d04" providerId="LiveId" clId="{0FE854D6-791C-48E9-8606-5A00775AD8C3}" dt="2022-12-07T02:51:34.321" v="5610" actId="164"/>
          <ac:spMkLst>
            <pc:docMk/>
            <pc:sldMk cId="2382081594" sldId="689"/>
            <ac:spMk id="35" creationId="{6E475C93-3368-98DD-E28C-82781B9CC213}"/>
          </ac:spMkLst>
        </pc:spChg>
        <pc:spChg chg="add mod">
          <ac:chgData name="Bill Lord" userId="b68276031ed32d04" providerId="LiveId" clId="{0FE854D6-791C-48E9-8606-5A00775AD8C3}" dt="2022-12-07T02:51:34.321" v="5610" actId="164"/>
          <ac:spMkLst>
            <pc:docMk/>
            <pc:sldMk cId="2382081594" sldId="689"/>
            <ac:spMk id="36" creationId="{9B2AC3B5-44AB-CCA4-C430-99C70D962156}"/>
          </ac:spMkLst>
        </pc:spChg>
        <pc:spChg chg="add mod">
          <ac:chgData name="Bill Lord" userId="b68276031ed32d04" providerId="LiveId" clId="{0FE854D6-791C-48E9-8606-5A00775AD8C3}" dt="2022-12-07T02:51:34.321" v="5610" actId="164"/>
          <ac:spMkLst>
            <pc:docMk/>
            <pc:sldMk cId="2382081594" sldId="689"/>
            <ac:spMk id="37" creationId="{65A6356B-695B-AE57-645B-0AE4A3318673}"/>
          </ac:spMkLst>
        </pc:spChg>
        <pc:spChg chg="add mod">
          <ac:chgData name="Bill Lord" userId="b68276031ed32d04" providerId="LiveId" clId="{0FE854D6-791C-48E9-8606-5A00775AD8C3}" dt="2022-12-07T02:51:34.321" v="5610" actId="164"/>
          <ac:spMkLst>
            <pc:docMk/>
            <pc:sldMk cId="2382081594" sldId="689"/>
            <ac:spMk id="38" creationId="{FD0B22EF-D95A-51A6-FD10-F095B1EB4DB5}"/>
          </ac:spMkLst>
        </pc:spChg>
        <pc:spChg chg="add mod">
          <ac:chgData name="Bill Lord" userId="b68276031ed32d04" providerId="LiveId" clId="{0FE854D6-791C-48E9-8606-5A00775AD8C3}" dt="2022-12-07T02:51:34.321" v="5610" actId="164"/>
          <ac:spMkLst>
            <pc:docMk/>
            <pc:sldMk cId="2382081594" sldId="689"/>
            <ac:spMk id="39" creationId="{31C5A718-0D80-0182-025D-AB9F89AD5424}"/>
          </ac:spMkLst>
        </pc:spChg>
        <pc:spChg chg="add mod">
          <ac:chgData name="Bill Lord" userId="b68276031ed32d04" providerId="LiveId" clId="{0FE854D6-791C-48E9-8606-5A00775AD8C3}" dt="2022-12-07T02:53:34.973" v="5666" actId="1076"/>
          <ac:spMkLst>
            <pc:docMk/>
            <pc:sldMk cId="2382081594" sldId="689"/>
            <ac:spMk id="41" creationId="{C6069AE6-9C9D-088C-956E-55A7BBBBD5A2}"/>
          </ac:spMkLst>
        </pc:spChg>
        <pc:grpChg chg="add mod">
          <ac:chgData name="Bill Lord" userId="b68276031ed32d04" providerId="LiveId" clId="{0FE854D6-791C-48E9-8606-5A00775AD8C3}" dt="2022-12-07T02:52:14.516" v="5642" actId="1037"/>
          <ac:grpSpMkLst>
            <pc:docMk/>
            <pc:sldMk cId="2382081594" sldId="689"/>
            <ac:grpSpMk id="40" creationId="{F281E7F3-5698-627D-9DF5-1C1BBB835C67}"/>
          </ac:grpSpMkLst>
        </pc:grpChg>
        <pc:picChg chg="mod">
          <ac:chgData name="Bill Lord" userId="b68276031ed32d04" providerId="LiveId" clId="{0FE854D6-791C-48E9-8606-5A00775AD8C3}" dt="2022-12-07T02:33:56.134" v="5330" actId="1076"/>
          <ac:picMkLst>
            <pc:docMk/>
            <pc:sldMk cId="2382081594" sldId="689"/>
            <ac:picMk id="4" creationId="{9988A31F-457C-0F0B-A7D9-2AFE6FA646D0}"/>
          </ac:picMkLst>
        </pc:picChg>
      </pc:sldChg>
      <pc:sldChg chg="addSp delSp modSp add mod ord">
        <pc:chgData name="Bill Lord" userId="b68276031ed32d04" providerId="LiveId" clId="{0FE854D6-791C-48E9-8606-5A00775AD8C3}" dt="2022-12-07T20:54:24.370" v="10857"/>
        <pc:sldMkLst>
          <pc:docMk/>
          <pc:sldMk cId="1258377483" sldId="690"/>
        </pc:sldMkLst>
        <pc:spChg chg="add del mod">
          <ac:chgData name="Bill Lord" userId="b68276031ed32d04" providerId="LiveId" clId="{0FE854D6-791C-48E9-8606-5A00775AD8C3}" dt="2022-12-07T03:20:33.120" v="6123"/>
          <ac:spMkLst>
            <pc:docMk/>
            <pc:sldMk cId="1258377483" sldId="690"/>
            <ac:spMk id="4" creationId="{730F95D0-DA22-3FCD-71F2-82BA4231EC19}"/>
          </ac:spMkLst>
        </pc:spChg>
        <pc:spChg chg="mod">
          <ac:chgData name="Bill Lord" userId="b68276031ed32d04" providerId="LiveId" clId="{0FE854D6-791C-48E9-8606-5A00775AD8C3}" dt="2022-12-07T16:01:35.933" v="8505" actId="1036"/>
          <ac:spMkLst>
            <pc:docMk/>
            <pc:sldMk cId="1258377483" sldId="690"/>
            <ac:spMk id="5" creationId="{00000000-0000-0000-0000-000000000000}"/>
          </ac:spMkLst>
        </pc:spChg>
        <pc:spChg chg="add mod">
          <ac:chgData name="Bill Lord" userId="b68276031ed32d04" providerId="LiveId" clId="{0FE854D6-791C-48E9-8606-5A00775AD8C3}" dt="2022-12-07T16:01:26.939" v="8495" actId="1076"/>
          <ac:spMkLst>
            <pc:docMk/>
            <pc:sldMk cId="1258377483" sldId="690"/>
            <ac:spMk id="6" creationId="{6FE7C508-87DF-A064-A6C1-307D99128CF1}"/>
          </ac:spMkLst>
        </pc:spChg>
        <pc:picChg chg="add mod">
          <ac:chgData name="Bill Lord" userId="b68276031ed32d04" providerId="LiveId" clId="{0FE854D6-791C-48E9-8606-5A00775AD8C3}" dt="2022-12-07T03:45:46.381" v="6724" actId="1038"/>
          <ac:picMkLst>
            <pc:docMk/>
            <pc:sldMk cId="1258377483" sldId="690"/>
            <ac:picMk id="7" creationId="{A2A17E2C-96B6-A2E3-B104-D3C1F892BBB8}"/>
          </ac:picMkLst>
        </pc:picChg>
      </pc:sldChg>
      <pc:sldChg chg="addSp modSp add mod ord">
        <pc:chgData name="Bill Lord" userId="b68276031ed32d04" providerId="LiveId" clId="{0FE854D6-791C-48E9-8606-5A00775AD8C3}" dt="2022-12-07T03:31:21.935" v="6427" actId="20577"/>
        <pc:sldMkLst>
          <pc:docMk/>
          <pc:sldMk cId="3218321089" sldId="691"/>
        </pc:sldMkLst>
        <pc:spChg chg="add mod">
          <ac:chgData name="Bill Lord" userId="b68276031ed32d04" providerId="LiveId" clId="{0FE854D6-791C-48E9-8606-5A00775AD8C3}" dt="2022-12-07T03:22:39.573" v="6136" actId="1076"/>
          <ac:spMkLst>
            <pc:docMk/>
            <pc:sldMk cId="3218321089" sldId="691"/>
            <ac:spMk id="4" creationId="{DF712911-520F-EB03-B698-D74920EFC56B}"/>
          </ac:spMkLst>
        </pc:spChg>
        <pc:spChg chg="mod">
          <ac:chgData name="Bill Lord" userId="b68276031ed32d04" providerId="LiveId" clId="{0FE854D6-791C-48E9-8606-5A00775AD8C3}" dt="2022-12-07T03:22:29.280" v="6134" actId="20577"/>
          <ac:spMkLst>
            <pc:docMk/>
            <pc:sldMk cId="3218321089" sldId="691"/>
            <ac:spMk id="5" creationId="{00000000-0000-0000-0000-000000000000}"/>
          </ac:spMkLst>
        </pc:spChg>
        <pc:spChg chg="add mod">
          <ac:chgData name="Bill Lord" userId="b68276031ed32d04" providerId="LiveId" clId="{0FE854D6-791C-48E9-8606-5A00775AD8C3}" dt="2022-12-07T03:22:39.573" v="6136" actId="1076"/>
          <ac:spMkLst>
            <pc:docMk/>
            <pc:sldMk cId="3218321089" sldId="691"/>
            <ac:spMk id="6" creationId="{0EFA9D8A-DB51-2AA1-24E6-882131F52B65}"/>
          </ac:spMkLst>
        </pc:spChg>
        <pc:spChg chg="add mod">
          <ac:chgData name="Bill Lord" userId="b68276031ed32d04" providerId="LiveId" clId="{0FE854D6-791C-48E9-8606-5A00775AD8C3}" dt="2022-12-07T03:24:00.913" v="6157" actId="20577"/>
          <ac:spMkLst>
            <pc:docMk/>
            <pc:sldMk cId="3218321089" sldId="691"/>
            <ac:spMk id="7" creationId="{FD4CC2E2-DDFA-81A5-FBED-F41F5EAEC498}"/>
          </ac:spMkLst>
        </pc:spChg>
        <pc:spChg chg="add mod">
          <ac:chgData name="Bill Lord" userId="b68276031ed32d04" providerId="LiveId" clId="{0FE854D6-791C-48E9-8606-5A00775AD8C3}" dt="2022-12-07T03:25:14.002" v="6205" actId="20577"/>
          <ac:spMkLst>
            <pc:docMk/>
            <pc:sldMk cId="3218321089" sldId="691"/>
            <ac:spMk id="8" creationId="{7F03DC20-A76E-21AE-8254-A14C5978A383}"/>
          </ac:spMkLst>
        </pc:spChg>
        <pc:spChg chg="add mod">
          <ac:chgData name="Bill Lord" userId="b68276031ed32d04" providerId="LiveId" clId="{0FE854D6-791C-48E9-8606-5A00775AD8C3}" dt="2022-12-07T03:24:21.752" v="6159" actId="1076"/>
          <ac:spMkLst>
            <pc:docMk/>
            <pc:sldMk cId="3218321089" sldId="691"/>
            <ac:spMk id="9" creationId="{CF9BD3BE-3BBF-60EC-1B93-48D42146E356}"/>
          </ac:spMkLst>
        </pc:spChg>
        <pc:spChg chg="add mod">
          <ac:chgData name="Bill Lord" userId="b68276031ed32d04" providerId="LiveId" clId="{0FE854D6-791C-48E9-8606-5A00775AD8C3}" dt="2022-12-07T03:26:22.379" v="6242" actId="20577"/>
          <ac:spMkLst>
            <pc:docMk/>
            <pc:sldMk cId="3218321089" sldId="691"/>
            <ac:spMk id="10" creationId="{89114734-9AB8-4543-408E-0EDFB753974D}"/>
          </ac:spMkLst>
        </pc:spChg>
        <pc:spChg chg="add mod">
          <ac:chgData name="Bill Lord" userId="b68276031ed32d04" providerId="LiveId" clId="{0FE854D6-791C-48E9-8606-5A00775AD8C3}" dt="2022-12-07T03:31:21.935" v="6427" actId="20577"/>
          <ac:spMkLst>
            <pc:docMk/>
            <pc:sldMk cId="3218321089" sldId="691"/>
            <ac:spMk id="11" creationId="{4A1E9750-242A-E497-ECB4-2B88DAB4F048}"/>
          </ac:spMkLst>
        </pc:spChg>
      </pc:sldChg>
      <pc:sldChg chg="addSp modSp add mod">
        <pc:chgData name="Bill Lord" userId="b68276031ed32d04" providerId="LiveId" clId="{0FE854D6-791C-48E9-8606-5A00775AD8C3}" dt="2022-12-07T13:38:57.727" v="7616" actId="20577"/>
        <pc:sldMkLst>
          <pc:docMk/>
          <pc:sldMk cId="2325414499" sldId="692"/>
        </pc:sldMkLst>
        <pc:spChg chg="add mod">
          <ac:chgData name="Bill Lord" userId="b68276031ed32d04" providerId="LiveId" clId="{0FE854D6-791C-48E9-8606-5A00775AD8C3}" dt="2022-12-07T13:31:29.698" v="7413" actId="20577"/>
          <ac:spMkLst>
            <pc:docMk/>
            <pc:sldMk cId="2325414499" sldId="692"/>
            <ac:spMk id="4" creationId="{BE7B64BB-D6A8-A511-31F8-A6720C11A3BF}"/>
          </ac:spMkLst>
        </pc:spChg>
        <pc:spChg chg="mod">
          <ac:chgData name="Bill Lord" userId="b68276031ed32d04" providerId="LiveId" clId="{0FE854D6-791C-48E9-8606-5A00775AD8C3}" dt="2022-12-07T13:18:55.512" v="7123" actId="20577"/>
          <ac:spMkLst>
            <pc:docMk/>
            <pc:sldMk cId="2325414499" sldId="692"/>
            <ac:spMk id="5" creationId="{00000000-0000-0000-0000-000000000000}"/>
          </ac:spMkLst>
        </pc:spChg>
        <pc:spChg chg="add mod">
          <ac:chgData name="Bill Lord" userId="b68276031ed32d04" providerId="LiveId" clId="{0FE854D6-791C-48E9-8606-5A00775AD8C3}" dt="2022-12-07T13:29:52.051" v="7407" actId="1076"/>
          <ac:spMkLst>
            <pc:docMk/>
            <pc:sldMk cId="2325414499" sldId="692"/>
            <ac:spMk id="6" creationId="{449C28E5-5D52-E495-5C64-6A3626076279}"/>
          </ac:spMkLst>
        </pc:spChg>
        <pc:spChg chg="add mod">
          <ac:chgData name="Bill Lord" userId="b68276031ed32d04" providerId="LiveId" clId="{0FE854D6-791C-48E9-8606-5A00775AD8C3}" dt="2022-12-07T13:38:57.727" v="7616" actId="20577"/>
          <ac:spMkLst>
            <pc:docMk/>
            <pc:sldMk cId="2325414499" sldId="692"/>
            <ac:spMk id="7" creationId="{4FEAA93F-7668-71B6-ADE5-081E0EEC8C91}"/>
          </ac:spMkLst>
        </pc:spChg>
      </pc:sldChg>
      <pc:sldChg chg="addSp modSp add mod">
        <pc:chgData name="Bill Lord" userId="b68276031ed32d04" providerId="LiveId" clId="{0FE854D6-791C-48E9-8606-5A00775AD8C3}" dt="2022-12-07T14:19:15.612" v="7737" actId="20577"/>
        <pc:sldMkLst>
          <pc:docMk/>
          <pc:sldMk cId="1151629189" sldId="693"/>
        </pc:sldMkLst>
        <pc:spChg chg="mod">
          <ac:chgData name="Bill Lord" userId="b68276031ed32d04" providerId="LiveId" clId="{0FE854D6-791C-48E9-8606-5A00775AD8C3}" dt="2022-12-07T13:55:51.069" v="7661" actId="208"/>
          <ac:spMkLst>
            <pc:docMk/>
            <pc:sldMk cId="1151629189" sldId="693"/>
            <ac:spMk id="3" creationId="{00000000-0000-0000-0000-000000000000}"/>
          </ac:spMkLst>
        </pc:spChg>
        <pc:spChg chg="mod">
          <ac:chgData name="Bill Lord" userId="b68276031ed32d04" providerId="LiveId" clId="{0FE854D6-791C-48E9-8606-5A00775AD8C3}" dt="2022-12-07T14:19:15.612" v="7737" actId="20577"/>
          <ac:spMkLst>
            <pc:docMk/>
            <pc:sldMk cId="1151629189" sldId="693"/>
            <ac:spMk id="5" creationId="{00000000-0000-0000-0000-000000000000}"/>
          </ac:spMkLst>
        </pc:spChg>
        <pc:spChg chg="add mod">
          <ac:chgData name="Bill Lord" userId="b68276031ed32d04" providerId="LiveId" clId="{0FE854D6-791C-48E9-8606-5A00775AD8C3}" dt="2022-12-07T13:55:51.069" v="7661" actId="208"/>
          <ac:spMkLst>
            <pc:docMk/>
            <pc:sldMk cId="1151629189" sldId="693"/>
            <ac:spMk id="6" creationId="{A06A48EA-C28F-DAE1-9584-329861D81B93}"/>
          </ac:spMkLst>
        </pc:spChg>
        <pc:spChg chg="add mod">
          <ac:chgData name="Bill Lord" userId="b68276031ed32d04" providerId="LiveId" clId="{0FE854D6-791C-48E9-8606-5A00775AD8C3}" dt="2022-12-07T13:55:51.069" v="7661" actId="208"/>
          <ac:spMkLst>
            <pc:docMk/>
            <pc:sldMk cId="1151629189" sldId="693"/>
            <ac:spMk id="7" creationId="{9230C162-7F0D-B11F-ABC3-3F6AA2F5D579}"/>
          </ac:spMkLst>
        </pc:spChg>
        <pc:spChg chg="add mod">
          <ac:chgData name="Bill Lord" userId="b68276031ed32d04" providerId="LiveId" clId="{0FE854D6-791C-48E9-8606-5A00775AD8C3}" dt="2022-12-07T13:55:51.069" v="7661" actId="208"/>
          <ac:spMkLst>
            <pc:docMk/>
            <pc:sldMk cId="1151629189" sldId="693"/>
            <ac:spMk id="8" creationId="{4A60C4A9-2C30-C6A7-6051-9529E6BB41A6}"/>
          </ac:spMkLst>
        </pc:spChg>
        <pc:spChg chg="add mod">
          <ac:chgData name="Bill Lord" userId="b68276031ed32d04" providerId="LiveId" clId="{0FE854D6-791C-48E9-8606-5A00775AD8C3}" dt="2022-12-07T13:55:51.069" v="7661" actId="208"/>
          <ac:spMkLst>
            <pc:docMk/>
            <pc:sldMk cId="1151629189" sldId="693"/>
            <ac:spMk id="9" creationId="{C01F874F-9A94-E8F7-1CB6-B1950FC9376C}"/>
          </ac:spMkLst>
        </pc:spChg>
        <pc:spChg chg="add mod">
          <ac:chgData name="Bill Lord" userId="b68276031ed32d04" providerId="LiveId" clId="{0FE854D6-791C-48E9-8606-5A00775AD8C3}" dt="2022-12-07T13:55:51.069" v="7661" actId="208"/>
          <ac:spMkLst>
            <pc:docMk/>
            <pc:sldMk cId="1151629189" sldId="693"/>
            <ac:spMk id="10" creationId="{B4AFCA12-7D3B-56A2-7A83-34EB4DD56E8F}"/>
          </ac:spMkLst>
        </pc:spChg>
        <pc:picChg chg="add mod">
          <ac:chgData name="Bill Lord" userId="b68276031ed32d04" providerId="LiveId" clId="{0FE854D6-791C-48E9-8606-5A00775AD8C3}" dt="2022-12-07T13:45:09.790" v="7622" actId="1076"/>
          <ac:picMkLst>
            <pc:docMk/>
            <pc:sldMk cId="1151629189" sldId="693"/>
            <ac:picMk id="4" creationId="{76F9D4F0-8C0F-A0C1-2BA7-78E5B9B5ACC1}"/>
          </ac:picMkLst>
        </pc:picChg>
      </pc:sldChg>
      <pc:sldChg chg="addSp delSp modSp add mod">
        <pc:chgData name="Bill Lord" userId="b68276031ed32d04" providerId="LiveId" clId="{0FE854D6-791C-48E9-8606-5A00775AD8C3}" dt="2022-12-07T14:19:22.972" v="7738" actId="20577"/>
        <pc:sldMkLst>
          <pc:docMk/>
          <pc:sldMk cId="3010892500" sldId="694"/>
        </pc:sldMkLst>
        <pc:spChg chg="mod">
          <ac:chgData name="Bill Lord" userId="b68276031ed32d04" providerId="LiveId" clId="{0FE854D6-791C-48E9-8606-5A00775AD8C3}" dt="2022-12-07T13:57:34.705" v="7666" actId="1076"/>
          <ac:spMkLst>
            <pc:docMk/>
            <pc:sldMk cId="3010892500" sldId="694"/>
            <ac:spMk id="2" creationId="{00000000-0000-0000-0000-000000000000}"/>
          </ac:spMkLst>
        </pc:spChg>
        <pc:spChg chg="del">
          <ac:chgData name="Bill Lord" userId="b68276031ed32d04" providerId="LiveId" clId="{0FE854D6-791C-48E9-8606-5A00775AD8C3}" dt="2022-12-07T13:57:41.403" v="7667" actId="478"/>
          <ac:spMkLst>
            <pc:docMk/>
            <pc:sldMk cId="3010892500" sldId="694"/>
            <ac:spMk id="3" creationId="{00000000-0000-0000-0000-000000000000}"/>
          </ac:spMkLst>
        </pc:spChg>
        <pc:spChg chg="mod">
          <ac:chgData name="Bill Lord" userId="b68276031ed32d04" providerId="LiveId" clId="{0FE854D6-791C-48E9-8606-5A00775AD8C3}" dt="2022-12-07T14:19:22.972" v="7738" actId="20577"/>
          <ac:spMkLst>
            <pc:docMk/>
            <pc:sldMk cId="3010892500" sldId="694"/>
            <ac:spMk id="5" creationId="{00000000-0000-0000-0000-000000000000}"/>
          </ac:spMkLst>
        </pc:spChg>
        <pc:spChg chg="mod">
          <ac:chgData name="Bill Lord" userId="b68276031ed32d04" providerId="LiveId" clId="{0FE854D6-791C-48E9-8606-5A00775AD8C3}" dt="2022-12-07T14:11:05.131" v="7734" actId="1076"/>
          <ac:spMkLst>
            <pc:docMk/>
            <pc:sldMk cId="3010892500" sldId="694"/>
            <ac:spMk id="6" creationId="{A06A48EA-C28F-DAE1-9584-329861D81B93}"/>
          </ac:spMkLst>
        </pc:spChg>
        <pc:spChg chg="del">
          <ac:chgData name="Bill Lord" userId="b68276031ed32d04" providerId="LiveId" clId="{0FE854D6-791C-48E9-8606-5A00775AD8C3}" dt="2022-12-07T13:57:41.403" v="7667" actId="478"/>
          <ac:spMkLst>
            <pc:docMk/>
            <pc:sldMk cId="3010892500" sldId="694"/>
            <ac:spMk id="7" creationId="{9230C162-7F0D-B11F-ABC3-3F6AA2F5D579}"/>
          </ac:spMkLst>
        </pc:spChg>
        <pc:spChg chg="del">
          <ac:chgData name="Bill Lord" userId="b68276031ed32d04" providerId="LiveId" clId="{0FE854D6-791C-48E9-8606-5A00775AD8C3}" dt="2022-12-07T13:57:41.403" v="7667" actId="478"/>
          <ac:spMkLst>
            <pc:docMk/>
            <pc:sldMk cId="3010892500" sldId="694"/>
            <ac:spMk id="8" creationId="{4A60C4A9-2C30-C6A7-6051-9529E6BB41A6}"/>
          </ac:spMkLst>
        </pc:spChg>
        <pc:spChg chg="del">
          <ac:chgData name="Bill Lord" userId="b68276031ed32d04" providerId="LiveId" clId="{0FE854D6-791C-48E9-8606-5A00775AD8C3}" dt="2022-12-07T13:57:41.403" v="7667" actId="478"/>
          <ac:spMkLst>
            <pc:docMk/>
            <pc:sldMk cId="3010892500" sldId="694"/>
            <ac:spMk id="9" creationId="{C01F874F-9A94-E8F7-1CB6-B1950FC9376C}"/>
          </ac:spMkLst>
        </pc:spChg>
        <pc:spChg chg="del">
          <ac:chgData name="Bill Lord" userId="b68276031ed32d04" providerId="LiveId" clId="{0FE854D6-791C-48E9-8606-5A00775AD8C3}" dt="2022-12-07T13:57:41.403" v="7667" actId="478"/>
          <ac:spMkLst>
            <pc:docMk/>
            <pc:sldMk cId="3010892500" sldId="694"/>
            <ac:spMk id="10" creationId="{B4AFCA12-7D3B-56A2-7A83-34EB4DD56E8F}"/>
          </ac:spMkLst>
        </pc:spChg>
        <pc:spChg chg="add mod">
          <ac:chgData name="Bill Lord" userId="b68276031ed32d04" providerId="LiveId" clId="{0FE854D6-791C-48E9-8606-5A00775AD8C3}" dt="2022-12-07T14:09:15.355" v="7732" actId="1076"/>
          <ac:spMkLst>
            <pc:docMk/>
            <pc:sldMk cId="3010892500" sldId="694"/>
            <ac:spMk id="11" creationId="{16CAF9C6-DEEA-BDDD-CD35-E73776FD9BBE}"/>
          </ac:spMkLst>
        </pc:spChg>
        <pc:spChg chg="add mod">
          <ac:chgData name="Bill Lord" userId="b68276031ed32d04" providerId="LiveId" clId="{0FE854D6-791C-48E9-8606-5A00775AD8C3}" dt="2022-12-07T14:09:20.586" v="7733" actId="1076"/>
          <ac:spMkLst>
            <pc:docMk/>
            <pc:sldMk cId="3010892500" sldId="694"/>
            <ac:spMk id="12" creationId="{5CB98078-5BE0-52C0-69C3-DA06ED265EBC}"/>
          </ac:spMkLst>
        </pc:spChg>
        <pc:picChg chg="del">
          <ac:chgData name="Bill Lord" userId="b68276031ed32d04" providerId="LiveId" clId="{0FE854D6-791C-48E9-8606-5A00775AD8C3}" dt="2022-12-07T13:57:15.605" v="7663" actId="478"/>
          <ac:picMkLst>
            <pc:docMk/>
            <pc:sldMk cId="3010892500" sldId="694"/>
            <ac:picMk id="4" creationId="{76F9D4F0-8C0F-A0C1-2BA7-78E5B9B5ACC1}"/>
          </ac:picMkLst>
        </pc:picChg>
      </pc:sldChg>
      <pc:sldChg chg="add">
        <pc:chgData name="Bill Lord" userId="b68276031ed32d04" providerId="LiveId" clId="{0FE854D6-791C-48E9-8606-5A00775AD8C3}" dt="2022-12-07T14:18:00.945" v="7736"/>
        <pc:sldMkLst>
          <pc:docMk/>
          <pc:sldMk cId="1543290590" sldId="695"/>
        </pc:sldMkLst>
      </pc:sldChg>
      <pc:sldChg chg="addSp delSp modSp add mod ord">
        <pc:chgData name="Bill Lord" userId="b68276031ed32d04" providerId="LiveId" clId="{0FE854D6-791C-48E9-8606-5A00775AD8C3}" dt="2022-12-07T16:15:56.564" v="8725" actId="20577"/>
        <pc:sldMkLst>
          <pc:docMk/>
          <pc:sldMk cId="2001985131" sldId="696"/>
        </pc:sldMkLst>
        <pc:spChg chg="add mod">
          <ac:chgData name="Bill Lord" userId="b68276031ed32d04" providerId="LiveId" clId="{0FE854D6-791C-48E9-8606-5A00775AD8C3}" dt="2022-12-07T14:20:20.890" v="7744" actId="20577"/>
          <ac:spMkLst>
            <pc:docMk/>
            <pc:sldMk cId="2001985131" sldId="696"/>
            <ac:spMk id="4" creationId="{C594C028-721A-BBF0-4AF6-7202C5E81288}"/>
          </ac:spMkLst>
        </pc:spChg>
        <pc:spChg chg="del">
          <ac:chgData name="Bill Lord" userId="b68276031ed32d04" providerId="LiveId" clId="{0FE854D6-791C-48E9-8606-5A00775AD8C3}" dt="2022-12-07T14:20:16.327" v="7743" actId="478"/>
          <ac:spMkLst>
            <pc:docMk/>
            <pc:sldMk cId="2001985131" sldId="696"/>
            <ac:spMk id="5" creationId="{00000000-0000-0000-0000-000000000000}"/>
          </ac:spMkLst>
        </pc:spChg>
        <pc:spChg chg="mod">
          <ac:chgData name="Bill Lord" userId="b68276031ed32d04" providerId="LiveId" clId="{0FE854D6-791C-48E9-8606-5A00775AD8C3}" dt="2022-12-07T16:15:56.564" v="8725" actId="20577"/>
          <ac:spMkLst>
            <pc:docMk/>
            <pc:sldMk cId="2001985131" sldId="696"/>
            <ac:spMk id="6" creationId="{6FE7C508-87DF-A064-A6C1-307D99128CF1}"/>
          </ac:spMkLst>
        </pc:spChg>
        <pc:picChg chg="del">
          <ac:chgData name="Bill Lord" userId="b68276031ed32d04" providerId="LiveId" clId="{0FE854D6-791C-48E9-8606-5A00775AD8C3}" dt="2022-12-07T14:20:25.117" v="7745" actId="478"/>
          <ac:picMkLst>
            <pc:docMk/>
            <pc:sldMk cId="2001985131" sldId="696"/>
            <ac:picMk id="7" creationId="{A2A17E2C-96B6-A2E3-B104-D3C1F892BBB8}"/>
          </ac:picMkLst>
        </pc:picChg>
        <pc:picChg chg="add mod">
          <ac:chgData name="Bill Lord" userId="b68276031ed32d04" providerId="LiveId" clId="{0FE854D6-791C-48E9-8606-5A00775AD8C3}" dt="2022-12-07T14:22:47.098" v="7750"/>
          <ac:picMkLst>
            <pc:docMk/>
            <pc:sldMk cId="2001985131" sldId="696"/>
            <ac:picMk id="8" creationId="{8711945D-1E0D-881D-E82C-D267DC2BE7F7}"/>
          </ac:picMkLst>
        </pc:picChg>
      </pc:sldChg>
      <pc:sldChg chg="addSp delSp modSp add mod">
        <pc:chgData name="Bill Lord" userId="b68276031ed32d04" providerId="LiveId" clId="{0FE854D6-791C-48E9-8606-5A00775AD8C3}" dt="2022-12-19T19:27:59.202" v="10900" actId="478"/>
        <pc:sldMkLst>
          <pc:docMk/>
          <pc:sldMk cId="1642146438" sldId="697"/>
        </pc:sldMkLst>
        <pc:spChg chg="add mod">
          <ac:chgData name="Bill Lord" userId="b68276031ed32d04" providerId="LiveId" clId="{0FE854D6-791C-48E9-8606-5A00775AD8C3}" dt="2022-12-07T18:07:23.725" v="9733" actId="20577"/>
          <ac:spMkLst>
            <pc:docMk/>
            <pc:sldMk cId="1642146438" sldId="697"/>
            <ac:spMk id="4" creationId="{E68C6D2D-A4FA-764D-F835-41599E070199}"/>
          </ac:spMkLst>
        </pc:spChg>
        <pc:graphicFrameChg chg="del mod modGraphic">
          <ac:chgData name="Bill Lord" userId="b68276031ed32d04" providerId="LiveId" clId="{0FE854D6-791C-48E9-8606-5A00775AD8C3}" dt="2022-12-07T16:51:59.917" v="9101" actId="478"/>
          <ac:graphicFrameMkLst>
            <pc:docMk/>
            <pc:sldMk cId="1642146438" sldId="697"/>
            <ac:graphicFrameMk id="3" creationId="{F1E7D38D-E9D1-10D7-E8D9-B3293DC778DA}"/>
          </ac:graphicFrameMkLst>
        </pc:graphicFrameChg>
        <pc:graphicFrameChg chg="add mod modGraphic">
          <ac:chgData name="Bill Lord" userId="b68276031ed32d04" providerId="LiveId" clId="{0FE854D6-791C-48E9-8606-5A00775AD8C3}" dt="2022-12-07T17:16:24.483" v="9634"/>
          <ac:graphicFrameMkLst>
            <pc:docMk/>
            <pc:sldMk cId="1642146438" sldId="697"/>
            <ac:graphicFrameMk id="5" creationId="{6CA93537-C8E4-17FC-26D7-DCCF5E59347E}"/>
          </ac:graphicFrameMkLst>
        </pc:graphicFrameChg>
        <pc:picChg chg="del">
          <ac:chgData name="Bill Lord" userId="b68276031ed32d04" providerId="LiveId" clId="{0FE854D6-791C-48E9-8606-5A00775AD8C3}" dt="2022-12-19T19:27:59.202" v="10900" actId="478"/>
          <ac:picMkLst>
            <pc:docMk/>
            <pc:sldMk cId="1642146438" sldId="697"/>
            <ac:picMk id="3" creationId="{8C6D2D61-7CA7-098B-641D-91A78F101A62}"/>
          </ac:picMkLst>
        </pc:picChg>
      </pc:sldChg>
      <pc:sldChg chg="modSp add mod">
        <pc:chgData name="Bill Lord" userId="b68276031ed32d04" providerId="LiveId" clId="{0FE854D6-791C-48E9-8606-5A00775AD8C3}" dt="2022-12-07T18:26:04.913" v="10244" actId="20577"/>
        <pc:sldMkLst>
          <pc:docMk/>
          <pc:sldMk cId="2728882856" sldId="698"/>
        </pc:sldMkLst>
        <pc:spChg chg="mod">
          <ac:chgData name="Bill Lord" userId="b68276031ed32d04" providerId="LiveId" clId="{0FE854D6-791C-48E9-8606-5A00775AD8C3}" dt="2022-12-07T18:26:04.913" v="10244" actId="20577"/>
          <ac:spMkLst>
            <pc:docMk/>
            <pc:sldMk cId="2728882856" sldId="698"/>
            <ac:spMk id="4" creationId="{E68C6D2D-A4FA-764D-F835-41599E070199}"/>
          </ac:spMkLst>
        </pc:spChg>
        <pc:graphicFrameChg chg="mod modGraphic">
          <ac:chgData name="Bill Lord" userId="b68276031ed32d04" providerId="LiveId" clId="{0FE854D6-791C-48E9-8606-5A00775AD8C3}" dt="2022-12-07T18:23:30.828" v="10191" actId="404"/>
          <ac:graphicFrameMkLst>
            <pc:docMk/>
            <pc:sldMk cId="2728882856" sldId="698"/>
            <ac:graphicFrameMk id="5" creationId="{6CA93537-C8E4-17FC-26D7-DCCF5E59347E}"/>
          </ac:graphicFrameMkLst>
        </pc:graphicFrameChg>
      </pc:sldChg>
      <pc:sldChg chg="add">
        <pc:chgData name="Bill Lord" userId="b68276031ed32d04" providerId="LiveId" clId="{0FE854D6-791C-48E9-8606-5A00775AD8C3}" dt="2022-12-07T18:28:35.014" v="10266" actId="2890"/>
        <pc:sldMkLst>
          <pc:docMk/>
          <pc:sldMk cId="663615783" sldId="699"/>
        </pc:sldMkLst>
      </pc:sldChg>
      <pc:sldChg chg="addSp delSp modSp add del mod">
        <pc:chgData name="Bill Lord" userId="b68276031ed32d04" providerId="LiveId" clId="{0FE854D6-791C-48E9-8606-5A00775AD8C3}" dt="2022-12-07T20:51:32.050" v="10855" actId="47"/>
        <pc:sldMkLst>
          <pc:docMk/>
          <pc:sldMk cId="459926822" sldId="700"/>
        </pc:sldMkLst>
        <pc:spChg chg="add mod">
          <ac:chgData name="Bill Lord" userId="b68276031ed32d04" providerId="LiveId" clId="{0FE854D6-791C-48E9-8606-5A00775AD8C3}" dt="2022-12-07T18:51:42.126" v="10607"/>
          <ac:spMkLst>
            <pc:docMk/>
            <pc:sldMk cId="459926822" sldId="700"/>
            <ac:spMk id="4" creationId="{4FB666ED-7D9A-FB3E-1883-317D1179668A}"/>
          </ac:spMkLst>
        </pc:spChg>
        <pc:grpChg chg="del">
          <ac:chgData name="Bill Lord" userId="b68276031ed32d04" providerId="LiveId" clId="{0FE854D6-791C-48E9-8606-5A00775AD8C3}" dt="2022-12-07T18:51:26.364" v="10604" actId="478"/>
          <ac:grpSpMkLst>
            <pc:docMk/>
            <pc:sldMk cId="459926822" sldId="700"/>
            <ac:grpSpMk id="11" creationId="{18EF0347-53F9-A106-F896-5609BAC656BE}"/>
          </ac:grpSpMkLst>
        </pc:grpChg>
        <pc:grpChg chg="del">
          <ac:chgData name="Bill Lord" userId="b68276031ed32d04" providerId="LiveId" clId="{0FE854D6-791C-48E9-8606-5A00775AD8C3}" dt="2022-12-07T18:51:26.364" v="10604" actId="478"/>
          <ac:grpSpMkLst>
            <pc:docMk/>
            <pc:sldMk cId="459926822" sldId="700"/>
            <ac:grpSpMk id="19" creationId="{22514101-F885-41C7-0F6B-4B1154CC128F}"/>
          </ac:grpSpMkLst>
        </pc:grpChg>
        <pc:grpChg chg="del">
          <ac:chgData name="Bill Lord" userId="b68276031ed32d04" providerId="LiveId" clId="{0FE854D6-791C-48E9-8606-5A00775AD8C3}" dt="2022-12-07T18:51:26.364" v="10604" actId="478"/>
          <ac:grpSpMkLst>
            <pc:docMk/>
            <pc:sldMk cId="459926822" sldId="700"/>
            <ac:grpSpMk id="20" creationId="{0234725F-5ADC-A245-9B50-7AED23616398}"/>
          </ac:grpSpMkLst>
        </pc:grpChg>
        <pc:grpChg chg="del">
          <ac:chgData name="Bill Lord" userId="b68276031ed32d04" providerId="LiveId" clId="{0FE854D6-791C-48E9-8606-5A00775AD8C3}" dt="2022-12-07T18:51:26.364" v="10604" actId="478"/>
          <ac:grpSpMkLst>
            <pc:docMk/>
            <pc:sldMk cId="459926822" sldId="700"/>
            <ac:grpSpMk id="33" creationId="{40E2B9A9-811C-03CD-209B-5E8CA1566EE0}"/>
          </ac:grpSpMkLst>
        </pc:grpChg>
        <pc:grpChg chg="del">
          <ac:chgData name="Bill Lord" userId="b68276031ed32d04" providerId="LiveId" clId="{0FE854D6-791C-48E9-8606-5A00775AD8C3}" dt="2022-12-07T18:51:26.364" v="10604" actId="478"/>
          <ac:grpSpMkLst>
            <pc:docMk/>
            <pc:sldMk cId="459926822" sldId="700"/>
            <ac:grpSpMk id="34" creationId="{6ACF2D2A-FEE4-A81E-F657-48568EBE2179}"/>
          </ac:grpSpMkLst>
        </pc:grpChg>
        <pc:picChg chg="del">
          <ac:chgData name="Bill Lord" userId="b68276031ed32d04" providerId="LiveId" clId="{0FE854D6-791C-48E9-8606-5A00775AD8C3}" dt="2022-12-07T18:51:29.299" v="10605" actId="478"/>
          <ac:picMkLst>
            <pc:docMk/>
            <pc:sldMk cId="459926822" sldId="700"/>
            <ac:picMk id="4098" creationId="{7EE5C2E5-707F-3624-C6E4-5C20B04F5AE5}"/>
          </ac:picMkLst>
        </pc:picChg>
      </pc:sldChg>
    </pc:docChg>
  </pc:docChgLst>
  <pc:docChgLst>
    <pc:chgData name="Bill Lord" userId="b68276031ed32d04" providerId="LiveId" clId="{AF56FBDC-292B-4BB2-A744-AE4ADE14D218}"/>
    <pc:docChg chg="undo redo custSel addSld delSld modSld sldOrd">
      <pc:chgData name="Bill Lord" userId="b68276031ed32d04" providerId="LiveId" clId="{AF56FBDC-292B-4BB2-A744-AE4ADE14D218}" dt="2023-12-11T14:22:30.648" v="3722" actId="33524"/>
      <pc:docMkLst>
        <pc:docMk/>
      </pc:docMkLst>
      <pc:sldChg chg="modSp mod ord">
        <pc:chgData name="Bill Lord" userId="b68276031ed32d04" providerId="LiveId" clId="{AF56FBDC-292B-4BB2-A744-AE4ADE14D218}" dt="2023-12-06T20:52:49.623" v="3459" actId="313"/>
        <pc:sldMkLst>
          <pc:docMk/>
          <pc:sldMk cId="1450608569" sldId="401"/>
        </pc:sldMkLst>
        <pc:spChg chg="mod">
          <ac:chgData name="Bill Lord" userId="b68276031ed32d04" providerId="LiveId" clId="{AF56FBDC-292B-4BB2-A744-AE4ADE14D218}" dt="2023-12-06T20:52:49.623" v="3459" actId="313"/>
          <ac:spMkLst>
            <pc:docMk/>
            <pc:sldMk cId="1450608569" sldId="401"/>
            <ac:spMk id="12" creationId="{00000000-0000-0000-0000-000000000000}"/>
          </ac:spMkLst>
        </pc:spChg>
      </pc:sldChg>
      <pc:sldChg chg="del">
        <pc:chgData name="Bill Lord" userId="b68276031ed32d04" providerId="LiveId" clId="{AF56FBDC-292B-4BB2-A744-AE4ADE14D218}" dt="2023-12-05T19:34:24.407" v="2245" actId="47"/>
        <pc:sldMkLst>
          <pc:docMk/>
          <pc:sldMk cId="2476225242" sldId="423"/>
        </pc:sldMkLst>
      </pc:sldChg>
      <pc:sldChg chg="modSp mod">
        <pc:chgData name="Bill Lord" userId="b68276031ed32d04" providerId="LiveId" clId="{AF56FBDC-292B-4BB2-A744-AE4ADE14D218}" dt="2023-12-05T19:11:49.349" v="2157" actId="20577"/>
        <pc:sldMkLst>
          <pc:docMk/>
          <pc:sldMk cId="3706504203" sldId="510"/>
        </pc:sldMkLst>
        <pc:spChg chg="mod">
          <ac:chgData name="Bill Lord" userId="b68276031ed32d04" providerId="LiveId" clId="{AF56FBDC-292B-4BB2-A744-AE4ADE14D218}" dt="2023-12-05T19:11:49.349" v="2157" actId="20577"/>
          <ac:spMkLst>
            <pc:docMk/>
            <pc:sldMk cId="3706504203" sldId="510"/>
            <ac:spMk id="3" creationId="{00000000-0000-0000-0000-000000000000}"/>
          </ac:spMkLst>
        </pc:spChg>
      </pc:sldChg>
      <pc:sldChg chg="del">
        <pc:chgData name="Bill Lord" userId="b68276031ed32d04" providerId="LiveId" clId="{AF56FBDC-292B-4BB2-A744-AE4ADE14D218}" dt="2023-12-05T14:36:30.884" v="10" actId="47"/>
        <pc:sldMkLst>
          <pc:docMk/>
          <pc:sldMk cId="3538334189" sldId="543"/>
        </pc:sldMkLst>
      </pc:sldChg>
      <pc:sldChg chg="del">
        <pc:chgData name="Bill Lord" userId="b68276031ed32d04" providerId="LiveId" clId="{AF56FBDC-292B-4BB2-A744-AE4ADE14D218}" dt="2023-12-05T19:34:26.955" v="2246" actId="47"/>
        <pc:sldMkLst>
          <pc:docMk/>
          <pc:sldMk cId="222024410" sldId="575"/>
        </pc:sldMkLst>
      </pc:sldChg>
      <pc:sldChg chg="del">
        <pc:chgData name="Bill Lord" userId="b68276031ed32d04" providerId="LiveId" clId="{AF56FBDC-292B-4BB2-A744-AE4ADE14D218}" dt="2023-12-05T19:34:28.223" v="2247" actId="47"/>
        <pc:sldMkLst>
          <pc:docMk/>
          <pc:sldMk cId="1093785107" sldId="613"/>
        </pc:sldMkLst>
      </pc:sldChg>
      <pc:sldChg chg="del">
        <pc:chgData name="Bill Lord" userId="b68276031ed32d04" providerId="LiveId" clId="{AF56FBDC-292B-4BB2-A744-AE4ADE14D218}" dt="2023-12-05T19:34:32.428" v="2248" actId="47"/>
        <pc:sldMkLst>
          <pc:docMk/>
          <pc:sldMk cId="3891826987" sldId="614"/>
        </pc:sldMkLst>
      </pc:sldChg>
      <pc:sldChg chg="del">
        <pc:chgData name="Bill Lord" userId="b68276031ed32d04" providerId="LiveId" clId="{AF56FBDC-292B-4BB2-A744-AE4ADE14D218}" dt="2023-12-05T19:34:42.746" v="2251" actId="47"/>
        <pc:sldMkLst>
          <pc:docMk/>
          <pc:sldMk cId="1498425360" sldId="615"/>
        </pc:sldMkLst>
      </pc:sldChg>
      <pc:sldChg chg="del">
        <pc:chgData name="Bill Lord" userId="b68276031ed32d04" providerId="LiveId" clId="{AF56FBDC-292B-4BB2-A744-AE4ADE14D218}" dt="2023-12-05T19:34:44.953" v="2252" actId="47"/>
        <pc:sldMkLst>
          <pc:docMk/>
          <pc:sldMk cId="709616441" sldId="616"/>
        </pc:sldMkLst>
      </pc:sldChg>
      <pc:sldChg chg="addSp delSp modSp mod delAnim">
        <pc:chgData name="Bill Lord" userId="b68276031ed32d04" providerId="LiveId" clId="{AF56FBDC-292B-4BB2-A744-AE4ADE14D218}" dt="2023-12-06T21:04:31.637" v="3514" actId="170"/>
        <pc:sldMkLst>
          <pc:docMk/>
          <pc:sldMk cId="3003813834" sldId="625"/>
        </pc:sldMkLst>
        <pc:spChg chg="mod ord">
          <ac:chgData name="Bill Lord" userId="b68276031ed32d04" providerId="LiveId" clId="{AF56FBDC-292B-4BB2-A744-AE4ADE14D218}" dt="2023-12-06T21:04:25.298" v="3513" actId="166"/>
          <ac:spMkLst>
            <pc:docMk/>
            <pc:sldMk cId="3003813834" sldId="625"/>
            <ac:spMk id="2" creationId="{00000000-0000-0000-0000-000000000000}"/>
          </ac:spMkLst>
        </pc:spChg>
        <pc:spChg chg="del mod">
          <ac:chgData name="Bill Lord" userId="b68276031ed32d04" providerId="LiveId" clId="{AF56FBDC-292B-4BB2-A744-AE4ADE14D218}" dt="2023-12-06T21:01:23.546" v="3475" actId="478"/>
          <ac:spMkLst>
            <pc:docMk/>
            <pc:sldMk cId="3003813834" sldId="625"/>
            <ac:spMk id="3" creationId="{00000000-0000-0000-0000-000000000000}"/>
          </ac:spMkLst>
        </pc:spChg>
        <pc:spChg chg="mod ord">
          <ac:chgData name="Bill Lord" userId="b68276031ed32d04" providerId="LiveId" clId="{AF56FBDC-292B-4BB2-A744-AE4ADE14D218}" dt="2023-12-06T21:04:25.298" v="3513" actId="166"/>
          <ac:spMkLst>
            <pc:docMk/>
            <pc:sldMk cId="3003813834" sldId="625"/>
            <ac:spMk id="4" creationId="{00000000-0000-0000-0000-000000000000}"/>
          </ac:spMkLst>
        </pc:spChg>
        <pc:spChg chg="del">
          <ac:chgData name="Bill Lord" userId="b68276031ed32d04" providerId="LiveId" clId="{AF56FBDC-292B-4BB2-A744-AE4ADE14D218}" dt="2023-12-05T14:34:34.624" v="2" actId="478"/>
          <ac:spMkLst>
            <pc:docMk/>
            <pc:sldMk cId="3003813834" sldId="625"/>
            <ac:spMk id="8" creationId="{2EDE7A6B-A218-42C5-741F-6477C7D6907D}"/>
          </ac:spMkLst>
        </pc:spChg>
        <pc:spChg chg="del">
          <ac:chgData name="Bill Lord" userId="b68276031ed32d04" providerId="LiveId" clId="{AF56FBDC-292B-4BB2-A744-AE4ADE14D218}" dt="2023-12-05T14:34:39.415" v="3" actId="478"/>
          <ac:spMkLst>
            <pc:docMk/>
            <pc:sldMk cId="3003813834" sldId="625"/>
            <ac:spMk id="9" creationId="{923012EF-4516-62A8-FF5F-D6192CA9A9ED}"/>
          </ac:spMkLst>
        </pc:spChg>
        <pc:spChg chg="add mod">
          <ac:chgData name="Bill Lord" userId="b68276031ed32d04" providerId="LiveId" clId="{AF56FBDC-292B-4BB2-A744-AE4ADE14D218}" dt="2023-12-06T21:02:02.842" v="3476" actId="1076"/>
          <ac:spMkLst>
            <pc:docMk/>
            <pc:sldMk cId="3003813834" sldId="625"/>
            <ac:spMk id="10" creationId="{95EAAC15-180D-88F5-AA20-1FC7EDD48B91}"/>
          </ac:spMkLst>
        </pc:spChg>
        <pc:picChg chg="add del mod">
          <ac:chgData name="Bill Lord" userId="b68276031ed32d04" providerId="LiveId" clId="{AF56FBDC-292B-4BB2-A744-AE4ADE14D218}" dt="2023-12-06T20:59:45.678" v="3464" actId="478"/>
          <ac:picMkLst>
            <pc:docMk/>
            <pc:sldMk cId="3003813834" sldId="625"/>
            <ac:picMk id="6" creationId="{B5FC8B7B-FB09-740C-F95B-F4C2D5FACB12}"/>
          </ac:picMkLst>
        </pc:picChg>
        <pc:picChg chg="del">
          <ac:chgData name="Bill Lord" userId="b68276031ed32d04" providerId="LiveId" clId="{AF56FBDC-292B-4BB2-A744-AE4ADE14D218}" dt="2023-12-05T14:34:47.780" v="5" actId="478"/>
          <ac:picMkLst>
            <pc:docMk/>
            <pc:sldMk cId="3003813834" sldId="625"/>
            <ac:picMk id="7" creationId="{BF9F2BCF-2516-C788-0920-AD69C4BE38D1}"/>
          </ac:picMkLst>
        </pc:picChg>
        <pc:picChg chg="add del mod ord">
          <ac:chgData name="Bill Lord" userId="b68276031ed32d04" providerId="LiveId" clId="{AF56FBDC-292B-4BB2-A744-AE4ADE14D218}" dt="2023-12-06T21:04:31.637" v="3514" actId="170"/>
          <ac:picMkLst>
            <pc:docMk/>
            <pc:sldMk cId="3003813834" sldId="625"/>
            <ac:picMk id="8" creationId="{A6774D5B-EFC9-DE2A-B32F-C7FD5C5C0FF0}"/>
          </ac:picMkLst>
        </pc:picChg>
        <pc:picChg chg="del">
          <ac:chgData name="Bill Lord" userId="b68276031ed32d04" providerId="LiveId" clId="{AF56FBDC-292B-4BB2-A744-AE4ADE14D218}" dt="2023-12-05T14:34:44.784" v="4" actId="478"/>
          <ac:picMkLst>
            <pc:docMk/>
            <pc:sldMk cId="3003813834" sldId="625"/>
            <ac:picMk id="11" creationId="{70460C2D-B510-B04A-F48E-976E677B7187}"/>
          </ac:picMkLst>
        </pc:picChg>
      </pc:sldChg>
      <pc:sldChg chg="del">
        <pc:chgData name="Bill Lord" userId="b68276031ed32d04" providerId="LiveId" clId="{AF56FBDC-292B-4BB2-A744-AE4ADE14D218}" dt="2023-12-05T19:36:26.599" v="2254" actId="47"/>
        <pc:sldMkLst>
          <pc:docMk/>
          <pc:sldMk cId="493456050" sldId="635"/>
        </pc:sldMkLst>
      </pc:sldChg>
      <pc:sldChg chg="del">
        <pc:chgData name="Bill Lord" userId="b68276031ed32d04" providerId="LiveId" clId="{AF56FBDC-292B-4BB2-A744-AE4ADE14D218}" dt="2023-12-05T19:36:30.673" v="2255" actId="47"/>
        <pc:sldMkLst>
          <pc:docMk/>
          <pc:sldMk cId="2755928342" sldId="636"/>
        </pc:sldMkLst>
      </pc:sldChg>
      <pc:sldChg chg="add">
        <pc:chgData name="Bill Lord" userId="b68276031ed32d04" providerId="LiveId" clId="{AF56FBDC-292B-4BB2-A744-AE4ADE14D218}" dt="2023-12-05T19:19:57.947" v="2159"/>
        <pc:sldMkLst>
          <pc:docMk/>
          <pc:sldMk cId="121138866" sldId="637"/>
        </pc:sldMkLst>
      </pc:sldChg>
      <pc:sldChg chg="del">
        <pc:chgData name="Bill Lord" userId="b68276031ed32d04" providerId="LiveId" clId="{AF56FBDC-292B-4BB2-A744-AE4ADE14D218}" dt="2023-12-05T19:24:55.744" v="2242" actId="47"/>
        <pc:sldMkLst>
          <pc:docMk/>
          <pc:sldMk cId="857187255" sldId="638"/>
        </pc:sldMkLst>
      </pc:sldChg>
      <pc:sldChg chg="modSp add del mod">
        <pc:chgData name="Bill Lord" userId="b68276031ed32d04" providerId="LiveId" clId="{AF56FBDC-292B-4BB2-A744-AE4ADE14D218}" dt="2023-12-06T21:41:24.449" v="3633" actId="47"/>
        <pc:sldMkLst>
          <pc:docMk/>
          <pc:sldMk cId="1206647481" sldId="647"/>
        </pc:sldMkLst>
        <pc:spChg chg="mod">
          <ac:chgData name="Bill Lord" userId="b68276031ed32d04" providerId="LiveId" clId="{AF56FBDC-292B-4BB2-A744-AE4ADE14D218}" dt="2023-12-06T21:40:28.818" v="3629" actId="20577"/>
          <ac:spMkLst>
            <pc:docMk/>
            <pc:sldMk cId="1206647481" sldId="647"/>
            <ac:spMk id="4" creationId="{00000000-0000-0000-0000-000000000000}"/>
          </ac:spMkLst>
        </pc:spChg>
      </pc:sldChg>
      <pc:sldChg chg="del">
        <pc:chgData name="Bill Lord" userId="b68276031ed32d04" providerId="LiveId" clId="{AF56FBDC-292B-4BB2-A744-AE4ADE14D218}" dt="2023-12-05T14:35:45.550" v="7" actId="47"/>
        <pc:sldMkLst>
          <pc:docMk/>
          <pc:sldMk cId="3904365350" sldId="662"/>
        </pc:sldMkLst>
      </pc:sldChg>
      <pc:sldChg chg="del">
        <pc:chgData name="Bill Lord" userId="b68276031ed32d04" providerId="LiveId" clId="{AF56FBDC-292B-4BB2-A744-AE4ADE14D218}" dt="2023-12-05T19:22:08.835" v="2229" actId="47"/>
        <pc:sldMkLst>
          <pc:docMk/>
          <pc:sldMk cId="3724277960" sldId="666"/>
        </pc:sldMkLst>
      </pc:sldChg>
      <pc:sldChg chg="modSp mod">
        <pc:chgData name="Bill Lord" userId="b68276031ed32d04" providerId="LiveId" clId="{AF56FBDC-292B-4BB2-A744-AE4ADE14D218}" dt="2023-12-05T19:20:24.994" v="2189" actId="20577"/>
        <pc:sldMkLst>
          <pc:docMk/>
          <pc:sldMk cId="962484442" sldId="670"/>
        </pc:sldMkLst>
        <pc:spChg chg="mod">
          <ac:chgData name="Bill Lord" userId="b68276031ed32d04" providerId="LiveId" clId="{AF56FBDC-292B-4BB2-A744-AE4ADE14D218}" dt="2023-12-05T19:20:24.994" v="2189" actId="20577"/>
          <ac:spMkLst>
            <pc:docMk/>
            <pc:sldMk cId="962484442" sldId="670"/>
            <ac:spMk id="4" creationId="{00000000-0000-0000-0000-000000000000}"/>
          </ac:spMkLst>
        </pc:spChg>
      </pc:sldChg>
      <pc:sldChg chg="del">
        <pc:chgData name="Bill Lord" userId="b68276031ed32d04" providerId="LiveId" clId="{AF56FBDC-292B-4BB2-A744-AE4ADE14D218}" dt="2023-12-05T19:22:16.788" v="2231" actId="47"/>
        <pc:sldMkLst>
          <pc:docMk/>
          <pc:sldMk cId="3120003015" sldId="672"/>
        </pc:sldMkLst>
      </pc:sldChg>
      <pc:sldChg chg="del">
        <pc:chgData name="Bill Lord" userId="b68276031ed32d04" providerId="LiveId" clId="{AF56FBDC-292B-4BB2-A744-AE4ADE14D218}" dt="2023-12-05T14:36:16.563" v="8" actId="47"/>
        <pc:sldMkLst>
          <pc:docMk/>
          <pc:sldMk cId="8928190" sldId="676"/>
        </pc:sldMkLst>
      </pc:sldChg>
      <pc:sldChg chg="del">
        <pc:chgData name="Bill Lord" userId="b68276031ed32d04" providerId="LiveId" clId="{AF56FBDC-292B-4BB2-A744-AE4ADE14D218}" dt="2023-12-05T14:36:21.460" v="9" actId="47"/>
        <pc:sldMkLst>
          <pc:docMk/>
          <pc:sldMk cId="1983683448" sldId="677"/>
        </pc:sldMkLst>
      </pc:sldChg>
      <pc:sldChg chg="add del">
        <pc:chgData name="Bill Lord" userId="b68276031ed32d04" providerId="LiveId" clId="{AF56FBDC-292B-4BB2-A744-AE4ADE14D218}" dt="2023-12-05T19:22:18.494" v="2232" actId="47"/>
        <pc:sldMkLst>
          <pc:docMk/>
          <pc:sldMk cId="1709670046" sldId="678"/>
        </pc:sldMkLst>
      </pc:sldChg>
      <pc:sldChg chg="add del">
        <pc:chgData name="Bill Lord" userId="b68276031ed32d04" providerId="LiveId" clId="{AF56FBDC-292B-4BB2-A744-AE4ADE14D218}" dt="2023-12-05T14:37:22.347" v="21" actId="47"/>
        <pc:sldMkLst>
          <pc:docMk/>
          <pc:sldMk cId="4068429646" sldId="679"/>
        </pc:sldMkLst>
      </pc:sldChg>
      <pc:sldChg chg="del">
        <pc:chgData name="Bill Lord" userId="b68276031ed32d04" providerId="LiveId" clId="{AF56FBDC-292B-4BB2-A744-AE4ADE14D218}" dt="2023-12-05T14:37:25.215" v="25" actId="47"/>
        <pc:sldMkLst>
          <pc:docMk/>
          <pc:sldMk cId="2705279246" sldId="680"/>
        </pc:sldMkLst>
      </pc:sldChg>
      <pc:sldChg chg="add del">
        <pc:chgData name="Bill Lord" userId="b68276031ed32d04" providerId="LiveId" clId="{AF56FBDC-292B-4BB2-A744-AE4ADE14D218}" dt="2023-12-05T14:37:23.179" v="22" actId="47"/>
        <pc:sldMkLst>
          <pc:docMk/>
          <pc:sldMk cId="972433595" sldId="681"/>
        </pc:sldMkLst>
      </pc:sldChg>
      <pc:sldChg chg="add del">
        <pc:chgData name="Bill Lord" userId="b68276031ed32d04" providerId="LiveId" clId="{AF56FBDC-292B-4BB2-A744-AE4ADE14D218}" dt="2023-12-05T14:37:23.712" v="23" actId="47"/>
        <pc:sldMkLst>
          <pc:docMk/>
          <pc:sldMk cId="4260978275" sldId="682"/>
        </pc:sldMkLst>
      </pc:sldChg>
      <pc:sldChg chg="add del">
        <pc:chgData name="Bill Lord" userId="b68276031ed32d04" providerId="LiveId" clId="{AF56FBDC-292B-4BB2-A744-AE4ADE14D218}" dt="2023-12-05T14:37:24.369" v="24" actId="47"/>
        <pc:sldMkLst>
          <pc:docMk/>
          <pc:sldMk cId="1403398124" sldId="683"/>
        </pc:sldMkLst>
      </pc:sldChg>
      <pc:sldChg chg="addSp modSp mod">
        <pc:chgData name="Bill Lord" userId="b68276031ed32d04" providerId="LiveId" clId="{AF56FBDC-292B-4BB2-A744-AE4ADE14D218}" dt="2023-12-06T20:35:38.297" v="3373" actId="1076"/>
        <pc:sldMkLst>
          <pc:docMk/>
          <pc:sldMk cId="215898689" sldId="684"/>
        </pc:sldMkLst>
        <pc:spChg chg="add mod">
          <ac:chgData name="Bill Lord" userId="b68276031ed32d04" providerId="LiveId" clId="{AF56FBDC-292B-4BB2-A744-AE4ADE14D218}" dt="2023-12-06T14:18:59.727" v="2630" actId="20577"/>
          <ac:spMkLst>
            <pc:docMk/>
            <pc:sldMk cId="215898689" sldId="684"/>
            <ac:spMk id="4" creationId="{FA452674-4F33-60C8-BCA3-AE8D45AFDE1A}"/>
          </ac:spMkLst>
        </pc:spChg>
        <pc:spChg chg="mod">
          <ac:chgData name="Bill Lord" userId="b68276031ed32d04" providerId="LiveId" clId="{AF56FBDC-292B-4BB2-A744-AE4ADE14D218}" dt="2023-12-06T20:35:38.297" v="3373" actId="1076"/>
          <ac:spMkLst>
            <pc:docMk/>
            <pc:sldMk cId="215898689" sldId="684"/>
            <ac:spMk id="5" creationId="{00000000-0000-0000-0000-000000000000}"/>
          </ac:spMkLst>
        </pc:spChg>
        <pc:spChg chg="add mod">
          <ac:chgData name="Bill Lord" userId="b68276031ed32d04" providerId="LiveId" clId="{AF56FBDC-292B-4BB2-A744-AE4ADE14D218}" dt="2023-12-06T14:18:40.067" v="2612" actId="14100"/>
          <ac:spMkLst>
            <pc:docMk/>
            <pc:sldMk cId="215898689" sldId="684"/>
            <ac:spMk id="6" creationId="{2A25805D-182F-E83A-C824-65B4C0F708C3}"/>
          </ac:spMkLst>
        </pc:spChg>
        <pc:spChg chg="add mod">
          <ac:chgData name="Bill Lord" userId="b68276031ed32d04" providerId="LiveId" clId="{AF56FBDC-292B-4BB2-A744-AE4ADE14D218}" dt="2023-12-06T14:06:23.700" v="2436" actId="1035"/>
          <ac:spMkLst>
            <pc:docMk/>
            <pc:sldMk cId="215898689" sldId="684"/>
            <ac:spMk id="7" creationId="{AE31AE8F-F6E2-3FA7-E238-2C3ABCDF227C}"/>
          </ac:spMkLst>
        </pc:spChg>
        <pc:spChg chg="add mod">
          <ac:chgData name="Bill Lord" userId="b68276031ed32d04" providerId="LiveId" clId="{AF56FBDC-292B-4BB2-A744-AE4ADE14D218}" dt="2023-12-06T20:35:26.994" v="3372" actId="20577"/>
          <ac:spMkLst>
            <pc:docMk/>
            <pc:sldMk cId="215898689" sldId="684"/>
            <ac:spMk id="8" creationId="{F9F69845-F472-83C4-2661-77CEE51F8012}"/>
          </ac:spMkLst>
        </pc:spChg>
        <pc:spChg chg="add mod">
          <ac:chgData name="Bill Lord" userId="b68276031ed32d04" providerId="LiveId" clId="{AF56FBDC-292B-4BB2-A744-AE4ADE14D218}" dt="2023-12-06T14:03:00.631" v="2298" actId="1076"/>
          <ac:spMkLst>
            <pc:docMk/>
            <pc:sldMk cId="215898689" sldId="684"/>
            <ac:spMk id="9" creationId="{93CAC34F-95A8-7DD3-BD74-793C265006F2}"/>
          </ac:spMkLst>
        </pc:spChg>
      </pc:sldChg>
      <pc:sldChg chg="del">
        <pc:chgData name="Bill Lord" userId="b68276031ed32d04" providerId="LiveId" clId="{AF56FBDC-292B-4BB2-A744-AE4ADE14D218}" dt="2023-12-05T19:23:22.334" v="2235" actId="47"/>
        <pc:sldMkLst>
          <pc:docMk/>
          <pc:sldMk cId="4098870294" sldId="685"/>
        </pc:sldMkLst>
      </pc:sldChg>
      <pc:sldChg chg="del">
        <pc:chgData name="Bill Lord" userId="b68276031ed32d04" providerId="LiveId" clId="{AF56FBDC-292B-4BB2-A744-AE4ADE14D218}" dt="2023-12-05T19:23:05.803" v="2234" actId="47"/>
        <pc:sldMkLst>
          <pc:docMk/>
          <pc:sldMk cId="228321059" sldId="687"/>
        </pc:sldMkLst>
      </pc:sldChg>
      <pc:sldChg chg="modSp mod">
        <pc:chgData name="Bill Lord" userId="b68276031ed32d04" providerId="LiveId" clId="{AF56FBDC-292B-4BB2-A744-AE4ADE14D218}" dt="2023-12-06T20:45:59.176" v="3420" actId="20577"/>
        <pc:sldMkLst>
          <pc:docMk/>
          <pc:sldMk cId="3173488698" sldId="688"/>
        </pc:sldMkLst>
        <pc:spChg chg="mod">
          <ac:chgData name="Bill Lord" userId="b68276031ed32d04" providerId="LiveId" clId="{AF56FBDC-292B-4BB2-A744-AE4ADE14D218}" dt="2023-12-06T20:45:59.176" v="3420" actId="20577"/>
          <ac:spMkLst>
            <pc:docMk/>
            <pc:sldMk cId="3173488698" sldId="688"/>
            <ac:spMk id="4" creationId="{5FD46DEB-E310-195F-DD2A-DBFA3540B194}"/>
          </ac:spMkLst>
        </pc:spChg>
        <pc:spChg chg="mod">
          <ac:chgData name="Bill Lord" userId="b68276031ed32d04" providerId="LiveId" clId="{AF56FBDC-292B-4BB2-A744-AE4ADE14D218}" dt="2023-12-06T14:34:45.456" v="3266" actId="20577"/>
          <ac:spMkLst>
            <pc:docMk/>
            <pc:sldMk cId="3173488698" sldId="688"/>
            <ac:spMk id="5" creationId="{00000000-0000-0000-0000-000000000000}"/>
          </ac:spMkLst>
        </pc:spChg>
      </pc:sldChg>
      <pc:sldChg chg="del">
        <pc:chgData name="Bill Lord" userId="b68276031ed32d04" providerId="LiveId" clId="{AF56FBDC-292B-4BB2-A744-AE4ADE14D218}" dt="2023-12-05T19:23:35.747" v="2236" actId="47"/>
        <pc:sldMkLst>
          <pc:docMk/>
          <pc:sldMk cId="2382081594" sldId="689"/>
        </pc:sldMkLst>
      </pc:sldChg>
      <pc:sldChg chg="del">
        <pc:chgData name="Bill Lord" userId="b68276031ed32d04" providerId="LiveId" clId="{AF56FBDC-292B-4BB2-A744-AE4ADE14D218}" dt="2023-12-05T19:22:58.423" v="2233" actId="47"/>
        <pc:sldMkLst>
          <pc:docMk/>
          <pc:sldMk cId="1258377483" sldId="690"/>
        </pc:sldMkLst>
      </pc:sldChg>
      <pc:sldChg chg="del">
        <pc:chgData name="Bill Lord" userId="b68276031ed32d04" providerId="LiveId" clId="{AF56FBDC-292B-4BB2-A744-AE4ADE14D218}" dt="2023-12-05T19:24:15.575" v="2237" actId="47"/>
        <pc:sldMkLst>
          <pc:docMk/>
          <pc:sldMk cId="3218321089" sldId="691"/>
        </pc:sldMkLst>
      </pc:sldChg>
      <pc:sldChg chg="del">
        <pc:chgData name="Bill Lord" userId="b68276031ed32d04" providerId="LiveId" clId="{AF56FBDC-292B-4BB2-A744-AE4ADE14D218}" dt="2023-12-05T19:24:27.541" v="2238" actId="47"/>
        <pc:sldMkLst>
          <pc:docMk/>
          <pc:sldMk cId="2325414499" sldId="692"/>
        </pc:sldMkLst>
      </pc:sldChg>
      <pc:sldChg chg="del">
        <pc:chgData name="Bill Lord" userId="b68276031ed32d04" providerId="LiveId" clId="{AF56FBDC-292B-4BB2-A744-AE4ADE14D218}" dt="2023-12-05T19:24:35.824" v="2239" actId="47"/>
        <pc:sldMkLst>
          <pc:docMk/>
          <pc:sldMk cId="1151629189" sldId="693"/>
        </pc:sldMkLst>
      </pc:sldChg>
      <pc:sldChg chg="del">
        <pc:chgData name="Bill Lord" userId="b68276031ed32d04" providerId="LiveId" clId="{AF56FBDC-292B-4BB2-A744-AE4ADE14D218}" dt="2023-12-05T19:24:40.845" v="2240" actId="47"/>
        <pc:sldMkLst>
          <pc:docMk/>
          <pc:sldMk cId="3010892500" sldId="694"/>
        </pc:sldMkLst>
      </pc:sldChg>
      <pc:sldChg chg="del">
        <pc:chgData name="Bill Lord" userId="b68276031ed32d04" providerId="LiveId" clId="{AF56FBDC-292B-4BB2-A744-AE4ADE14D218}" dt="2023-12-05T19:24:50.468" v="2241" actId="47"/>
        <pc:sldMkLst>
          <pc:docMk/>
          <pc:sldMk cId="1543290590" sldId="695"/>
        </pc:sldMkLst>
      </pc:sldChg>
      <pc:sldChg chg="del">
        <pc:chgData name="Bill Lord" userId="b68276031ed32d04" providerId="LiveId" clId="{AF56FBDC-292B-4BB2-A744-AE4ADE14D218}" dt="2023-12-05T19:25:00.421" v="2243" actId="47"/>
        <pc:sldMkLst>
          <pc:docMk/>
          <pc:sldMk cId="2001985131" sldId="696"/>
        </pc:sldMkLst>
      </pc:sldChg>
      <pc:sldChg chg="del">
        <pc:chgData name="Bill Lord" userId="b68276031ed32d04" providerId="LiveId" clId="{AF56FBDC-292B-4BB2-A744-AE4ADE14D218}" dt="2023-12-05T19:34:36.980" v="2249" actId="47"/>
        <pc:sldMkLst>
          <pc:docMk/>
          <pc:sldMk cId="1642146438" sldId="697"/>
        </pc:sldMkLst>
      </pc:sldChg>
      <pc:sldChg chg="del">
        <pc:chgData name="Bill Lord" userId="b68276031ed32d04" providerId="LiveId" clId="{AF56FBDC-292B-4BB2-A744-AE4ADE14D218}" dt="2023-12-05T19:34:38.506" v="2250" actId="47"/>
        <pc:sldMkLst>
          <pc:docMk/>
          <pc:sldMk cId="2728882856" sldId="698"/>
        </pc:sldMkLst>
      </pc:sldChg>
      <pc:sldChg chg="del">
        <pc:chgData name="Bill Lord" userId="b68276031ed32d04" providerId="LiveId" clId="{AF56FBDC-292B-4BB2-A744-AE4ADE14D218}" dt="2023-12-05T19:22:14.185" v="2230" actId="47"/>
        <pc:sldMkLst>
          <pc:docMk/>
          <pc:sldMk cId="663615783" sldId="699"/>
        </pc:sldMkLst>
      </pc:sldChg>
      <pc:sldChg chg="delSp modSp add mod">
        <pc:chgData name="Bill Lord" userId="b68276031ed32d04" providerId="LiveId" clId="{AF56FBDC-292B-4BB2-A744-AE4ADE14D218}" dt="2023-12-11T14:22:30.648" v="3722" actId="33524"/>
        <pc:sldMkLst>
          <pc:docMk/>
          <pc:sldMk cId="3119515883" sldId="700"/>
        </pc:sldMkLst>
        <pc:spChg chg="del">
          <ac:chgData name="Bill Lord" userId="b68276031ed32d04" providerId="LiveId" clId="{AF56FBDC-292B-4BB2-A744-AE4ADE14D218}" dt="2023-12-05T15:45:12.316" v="719" actId="478"/>
          <ac:spMkLst>
            <pc:docMk/>
            <pc:sldMk cId="3119515883" sldId="700"/>
            <ac:spMk id="4" creationId="{FA452674-4F33-60C8-BCA3-AE8D45AFDE1A}"/>
          </ac:spMkLst>
        </pc:spChg>
        <pc:spChg chg="mod">
          <ac:chgData name="Bill Lord" userId="b68276031ed32d04" providerId="LiveId" clId="{AF56FBDC-292B-4BB2-A744-AE4ADE14D218}" dt="2023-12-11T14:22:30.648" v="3722" actId="33524"/>
          <ac:spMkLst>
            <pc:docMk/>
            <pc:sldMk cId="3119515883" sldId="700"/>
            <ac:spMk id="5" creationId="{00000000-0000-0000-0000-000000000000}"/>
          </ac:spMkLst>
        </pc:spChg>
        <pc:spChg chg="del">
          <ac:chgData name="Bill Lord" userId="b68276031ed32d04" providerId="LiveId" clId="{AF56FBDC-292B-4BB2-A744-AE4ADE14D218}" dt="2023-12-05T15:44:51.053" v="717" actId="478"/>
          <ac:spMkLst>
            <pc:docMk/>
            <pc:sldMk cId="3119515883" sldId="700"/>
            <ac:spMk id="6" creationId="{2A25805D-182F-E83A-C824-65B4C0F708C3}"/>
          </ac:spMkLst>
        </pc:spChg>
        <pc:spChg chg="del">
          <ac:chgData name="Bill Lord" userId="b68276031ed32d04" providerId="LiveId" clId="{AF56FBDC-292B-4BB2-A744-AE4ADE14D218}" dt="2023-12-05T15:45:02.040" v="718" actId="478"/>
          <ac:spMkLst>
            <pc:docMk/>
            <pc:sldMk cId="3119515883" sldId="700"/>
            <ac:spMk id="7" creationId="{AE31AE8F-F6E2-3FA7-E238-2C3ABCDF227C}"/>
          </ac:spMkLst>
        </pc:spChg>
      </pc:sldChg>
      <pc:sldChg chg="addSp modSp add mod">
        <pc:chgData name="Bill Lord" userId="b68276031ed32d04" providerId="LiveId" clId="{AF56FBDC-292B-4BB2-A744-AE4ADE14D218}" dt="2023-12-06T14:21:26.371" v="2688" actId="1036"/>
        <pc:sldMkLst>
          <pc:docMk/>
          <pc:sldMk cId="1390262884" sldId="701"/>
        </pc:sldMkLst>
        <pc:spChg chg="add mod">
          <ac:chgData name="Bill Lord" userId="b68276031ed32d04" providerId="LiveId" clId="{AF56FBDC-292B-4BB2-A744-AE4ADE14D218}" dt="2023-12-06T14:21:26.371" v="2688" actId="1036"/>
          <ac:spMkLst>
            <pc:docMk/>
            <pc:sldMk cId="1390262884" sldId="701"/>
            <ac:spMk id="4" creationId="{B2499AE3-8321-809E-701B-95D5B722EB6E}"/>
          </ac:spMkLst>
        </pc:spChg>
        <pc:spChg chg="mod">
          <ac:chgData name="Bill Lord" userId="b68276031ed32d04" providerId="LiveId" clId="{AF56FBDC-292B-4BB2-A744-AE4ADE14D218}" dt="2023-12-06T14:11:31.460" v="2610" actId="20577"/>
          <ac:spMkLst>
            <pc:docMk/>
            <pc:sldMk cId="1390262884" sldId="701"/>
            <ac:spMk id="5" creationId="{00000000-0000-0000-0000-000000000000}"/>
          </ac:spMkLst>
        </pc:spChg>
        <pc:spChg chg="add mod">
          <ac:chgData name="Bill Lord" userId="b68276031ed32d04" providerId="LiveId" clId="{AF56FBDC-292B-4BB2-A744-AE4ADE14D218}" dt="2023-12-06T14:21:06.131" v="2669" actId="1035"/>
          <ac:spMkLst>
            <pc:docMk/>
            <pc:sldMk cId="1390262884" sldId="701"/>
            <ac:spMk id="6" creationId="{323221E8-3270-0FC9-9145-22671852091B}"/>
          </ac:spMkLst>
        </pc:spChg>
      </pc:sldChg>
      <pc:sldChg chg="add del">
        <pc:chgData name="Bill Lord" userId="b68276031ed32d04" providerId="LiveId" clId="{AF56FBDC-292B-4BB2-A744-AE4ADE14D218}" dt="2023-12-05T19:35:03.241" v="2253" actId="47"/>
        <pc:sldMkLst>
          <pc:docMk/>
          <pc:sldMk cId="122206354" sldId="702"/>
        </pc:sldMkLst>
      </pc:sldChg>
      <pc:sldChg chg="add">
        <pc:chgData name="Bill Lord" userId="b68276031ed32d04" providerId="LiveId" clId="{AF56FBDC-292B-4BB2-A744-AE4ADE14D218}" dt="2023-12-05T19:19:57.947" v="2159"/>
        <pc:sldMkLst>
          <pc:docMk/>
          <pc:sldMk cId="3272681048" sldId="703"/>
        </pc:sldMkLst>
      </pc:sldChg>
      <pc:sldChg chg="add">
        <pc:chgData name="Bill Lord" userId="b68276031ed32d04" providerId="LiveId" clId="{AF56FBDC-292B-4BB2-A744-AE4ADE14D218}" dt="2023-12-05T19:30:34.605" v="2244"/>
        <pc:sldMkLst>
          <pc:docMk/>
          <pc:sldMk cId="740653222" sldId="819"/>
        </pc:sldMkLst>
      </pc:sldChg>
      <pc:sldChg chg="add">
        <pc:chgData name="Bill Lord" userId="b68276031ed32d04" providerId="LiveId" clId="{AF56FBDC-292B-4BB2-A744-AE4ADE14D218}" dt="2023-12-05T19:30:34.605" v="2244"/>
        <pc:sldMkLst>
          <pc:docMk/>
          <pc:sldMk cId="2268979393" sldId="820"/>
        </pc:sldMkLst>
      </pc:sldChg>
      <pc:sldChg chg="addSp modSp add mod">
        <pc:chgData name="Bill Lord" userId="b68276031ed32d04" providerId="LiveId" clId="{AF56FBDC-292B-4BB2-A744-AE4ADE14D218}" dt="2023-12-06T21:27:54.645" v="3568" actId="20577"/>
        <pc:sldMkLst>
          <pc:docMk/>
          <pc:sldMk cId="3445085209" sldId="821"/>
        </pc:sldMkLst>
        <pc:spChg chg="add mod">
          <ac:chgData name="Bill Lord" userId="b68276031ed32d04" providerId="LiveId" clId="{AF56FBDC-292B-4BB2-A744-AE4ADE14D218}" dt="2023-12-06T21:27:54.645" v="3568" actId="20577"/>
          <ac:spMkLst>
            <pc:docMk/>
            <pc:sldMk cId="3445085209" sldId="821"/>
            <ac:spMk id="2" creationId="{1AB5949F-0B35-9B7E-3CBC-786CE34CDA43}"/>
          </ac:spMkLst>
        </pc:spChg>
      </pc:sldChg>
      <pc:sldChg chg="addSp modSp add mod">
        <pc:chgData name="Bill Lord" userId="b68276031ed32d04" providerId="LiveId" clId="{AF56FBDC-292B-4BB2-A744-AE4ADE14D218}" dt="2023-12-06T21:30:30.393" v="3600" actId="1038"/>
        <pc:sldMkLst>
          <pc:docMk/>
          <pc:sldMk cId="2505605050" sldId="822"/>
        </pc:sldMkLst>
        <pc:spChg chg="add mod">
          <ac:chgData name="Bill Lord" userId="b68276031ed32d04" providerId="LiveId" clId="{AF56FBDC-292B-4BB2-A744-AE4ADE14D218}" dt="2023-12-06T21:30:30.393" v="3600" actId="1038"/>
          <ac:spMkLst>
            <pc:docMk/>
            <pc:sldMk cId="2505605050" sldId="822"/>
            <ac:spMk id="5" creationId="{B2C47A31-9C0E-0BD4-E7CE-F5DB6BF338C5}"/>
          </ac:spMkLst>
        </pc:spChg>
      </pc:sldChg>
      <pc:sldChg chg="add">
        <pc:chgData name="Bill Lord" userId="b68276031ed32d04" providerId="LiveId" clId="{AF56FBDC-292B-4BB2-A744-AE4ADE14D218}" dt="2023-12-05T19:30:34.605" v="2244"/>
        <pc:sldMkLst>
          <pc:docMk/>
          <pc:sldMk cId="1979710544" sldId="823"/>
        </pc:sldMkLst>
      </pc:sldChg>
      <pc:sldChg chg="modSp add mod">
        <pc:chgData name="Bill Lord" userId="b68276031ed32d04" providerId="LiveId" clId="{AF56FBDC-292B-4BB2-A744-AE4ADE14D218}" dt="2023-12-06T21:33:54.143" v="3611" actId="20577"/>
        <pc:sldMkLst>
          <pc:docMk/>
          <pc:sldMk cId="2335875380" sldId="824"/>
        </pc:sldMkLst>
        <pc:spChg chg="mod">
          <ac:chgData name="Bill Lord" userId="b68276031ed32d04" providerId="LiveId" clId="{AF56FBDC-292B-4BB2-A744-AE4ADE14D218}" dt="2023-12-06T21:33:54.143" v="3611" actId="20577"/>
          <ac:spMkLst>
            <pc:docMk/>
            <pc:sldMk cId="2335875380" sldId="824"/>
            <ac:spMk id="6" creationId="{00000000-0000-0000-0000-000000000000}"/>
          </ac:spMkLst>
        </pc:spChg>
      </pc:sldChg>
      <pc:sldChg chg="add">
        <pc:chgData name="Bill Lord" userId="b68276031ed32d04" providerId="LiveId" clId="{AF56FBDC-292B-4BB2-A744-AE4ADE14D218}" dt="2023-12-05T19:30:34.605" v="2244"/>
        <pc:sldMkLst>
          <pc:docMk/>
          <pc:sldMk cId="2422783199" sldId="825"/>
        </pc:sldMkLst>
      </pc:sldChg>
      <pc:sldChg chg="add">
        <pc:chgData name="Bill Lord" userId="b68276031ed32d04" providerId="LiveId" clId="{AF56FBDC-292B-4BB2-A744-AE4ADE14D218}" dt="2023-12-05T19:30:34.605" v="2244"/>
        <pc:sldMkLst>
          <pc:docMk/>
          <pc:sldMk cId="638254902" sldId="826"/>
        </pc:sldMkLst>
      </pc:sldChg>
      <pc:sldChg chg="delSp add mod">
        <pc:chgData name="Bill Lord" userId="b68276031ed32d04" providerId="LiveId" clId="{AF56FBDC-292B-4BB2-A744-AE4ADE14D218}" dt="2023-12-06T21:29:40.472" v="3569" actId="21"/>
        <pc:sldMkLst>
          <pc:docMk/>
          <pc:sldMk cId="92489481" sldId="827"/>
        </pc:sldMkLst>
        <pc:spChg chg="del">
          <ac:chgData name="Bill Lord" userId="b68276031ed32d04" providerId="LiveId" clId="{AF56FBDC-292B-4BB2-A744-AE4ADE14D218}" dt="2023-12-06T21:29:40.472" v="3569" actId="21"/>
          <ac:spMkLst>
            <pc:docMk/>
            <pc:sldMk cId="92489481" sldId="827"/>
            <ac:spMk id="5" creationId="{00000000-0000-0000-0000-000000000000}"/>
          </ac:spMkLst>
        </pc:spChg>
      </pc:sldChg>
      <pc:sldChg chg="add">
        <pc:chgData name="Bill Lord" userId="b68276031ed32d04" providerId="LiveId" clId="{AF56FBDC-292B-4BB2-A744-AE4ADE14D218}" dt="2023-12-05T19:30:34.605" v="2244"/>
        <pc:sldMkLst>
          <pc:docMk/>
          <pc:sldMk cId="2572089230" sldId="828"/>
        </pc:sldMkLst>
      </pc:sldChg>
      <pc:sldChg chg="modSp add mod">
        <pc:chgData name="Bill Lord" userId="b68276031ed32d04" providerId="LiveId" clId="{AF56FBDC-292B-4BB2-A744-AE4ADE14D218}" dt="2023-12-06T21:16:10.281" v="3546" actId="1036"/>
        <pc:sldMkLst>
          <pc:docMk/>
          <pc:sldMk cId="3044834619" sldId="837"/>
        </pc:sldMkLst>
        <pc:spChg chg="mod">
          <ac:chgData name="Bill Lord" userId="b68276031ed32d04" providerId="LiveId" clId="{AF56FBDC-292B-4BB2-A744-AE4ADE14D218}" dt="2023-12-06T21:15:11.483" v="3520" actId="1035"/>
          <ac:spMkLst>
            <pc:docMk/>
            <pc:sldMk cId="3044834619" sldId="837"/>
            <ac:spMk id="19" creationId="{3F4D2D2B-8AA5-2CF1-87CD-0E1CD444FFAD}"/>
          </ac:spMkLst>
        </pc:spChg>
        <pc:spChg chg="mod">
          <ac:chgData name="Bill Lord" userId="b68276031ed32d04" providerId="LiveId" clId="{AF56FBDC-292B-4BB2-A744-AE4ADE14D218}" dt="2023-12-06T21:16:10.281" v="3546" actId="1036"/>
          <ac:spMkLst>
            <pc:docMk/>
            <pc:sldMk cId="3044834619" sldId="837"/>
            <ac:spMk id="21" creationId="{DB70AC28-6749-B8ED-5C6D-CFEDE9C37DD7}"/>
          </ac:spMkLst>
        </pc:spChg>
        <pc:spChg chg="mod">
          <ac:chgData name="Bill Lord" userId="b68276031ed32d04" providerId="LiveId" clId="{AF56FBDC-292B-4BB2-A744-AE4ADE14D218}" dt="2023-12-06T21:15:48.045" v="3522" actId="1076"/>
          <ac:spMkLst>
            <pc:docMk/>
            <pc:sldMk cId="3044834619" sldId="837"/>
            <ac:spMk id="22" creationId="{E574A963-803A-CC67-BADB-B434A008BE20}"/>
          </ac:spMkLst>
        </pc:spChg>
        <pc:picChg chg="mod">
          <ac:chgData name="Bill Lord" userId="b68276031ed32d04" providerId="LiveId" clId="{AF56FBDC-292B-4BB2-A744-AE4ADE14D218}" dt="2023-12-06T21:15:37.595" v="3521" actId="1076"/>
          <ac:picMkLst>
            <pc:docMk/>
            <pc:sldMk cId="3044834619" sldId="837"/>
            <ac:picMk id="17" creationId="{942E3D9D-1B06-5560-EA28-B1665171586E}"/>
          </ac:picMkLst>
        </pc:picChg>
      </pc:sldChg>
      <pc:sldChg chg="add">
        <pc:chgData name="Bill Lord" userId="b68276031ed32d04" providerId="LiveId" clId="{AF56FBDC-292B-4BB2-A744-AE4ADE14D218}" dt="2023-12-05T19:19:57.947" v="2159"/>
        <pc:sldMkLst>
          <pc:docMk/>
          <pc:sldMk cId="824102536" sldId="838"/>
        </pc:sldMkLst>
      </pc:sldChg>
      <pc:sldChg chg="add">
        <pc:chgData name="Bill Lord" userId="b68276031ed32d04" providerId="LiveId" clId="{AF56FBDC-292B-4BB2-A744-AE4ADE14D218}" dt="2023-12-05T19:19:57.947" v="2159"/>
        <pc:sldMkLst>
          <pc:docMk/>
          <pc:sldMk cId="737747553" sldId="839"/>
        </pc:sldMkLst>
      </pc:sldChg>
      <pc:sldChg chg="modSp add mod">
        <pc:chgData name="Bill Lord" userId="b68276031ed32d04" providerId="LiveId" clId="{AF56FBDC-292B-4BB2-A744-AE4ADE14D218}" dt="2023-12-06T21:39:13.376" v="3626" actId="20577"/>
        <pc:sldMkLst>
          <pc:docMk/>
          <pc:sldMk cId="1896772597" sldId="840"/>
        </pc:sldMkLst>
        <pc:spChg chg="mod">
          <ac:chgData name="Bill Lord" userId="b68276031ed32d04" providerId="LiveId" clId="{AF56FBDC-292B-4BB2-A744-AE4ADE14D218}" dt="2023-12-06T21:39:13.376" v="3626" actId="20577"/>
          <ac:spMkLst>
            <pc:docMk/>
            <pc:sldMk cId="1896772597" sldId="840"/>
            <ac:spMk id="4" creationId="{00000000-0000-0000-0000-000000000000}"/>
          </ac:spMkLst>
        </pc:spChg>
      </pc:sldChg>
      <pc:sldChg chg="addSp delSp modSp add del mod">
        <pc:chgData name="Bill Lord" userId="b68276031ed32d04" providerId="LiveId" clId="{AF56FBDC-292B-4BB2-A744-AE4ADE14D218}" dt="2023-12-06T21:44:45.319" v="3721" actId="20577"/>
        <pc:sldMkLst>
          <pc:docMk/>
          <pc:sldMk cId="4218070891" sldId="841"/>
        </pc:sldMkLst>
        <pc:spChg chg="add del">
          <ac:chgData name="Bill Lord" userId="b68276031ed32d04" providerId="LiveId" clId="{AF56FBDC-292B-4BB2-A744-AE4ADE14D218}" dt="2023-12-06T21:42:28.003" v="3635"/>
          <ac:spMkLst>
            <pc:docMk/>
            <pc:sldMk cId="4218070891" sldId="841"/>
            <ac:spMk id="3" creationId="{66DAA7F3-3C1E-F461-C78D-7050D9E3C8C5}"/>
          </ac:spMkLst>
        </pc:spChg>
        <pc:spChg chg="mod">
          <ac:chgData name="Bill Lord" userId="b68276031ed32d04" providerId="LiveId" clId="{AF56FBDC-292B-4BB2-A744-AE4ADE14D218}" dt="2023-12-06T21:44:45.319" v="3721" actId="20577"/>
          <ac:spMkLst>
            <pc:docMk/>
            <pc:sldMk cId="4218070891" sldId="841"/>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AFB4B2B-5B13-43BB-B5B3-529AB843FCC0}" type="datetimeFigureOut">
              <a:rPr lang="en-US" smtClean="0"/>
              <a:t>12/1/2024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91EC353-2619-4BD7-951F-20C4484024D4}" type="slidenum">
              <a:rPr lang="en-US" smtClean="0"/>
              <a:t>‹#›</a:t>
            </a:fld>
            <a:endParaRPr lang="en-US"/>
          </a:p>
        </p:txBody>
      </p:sp>
    </p:spTree>
    <p:extLst>
      <p:ext uri="{BB962C8B-B14F-4D97-AF65-F5344CB8AC3E}">
        <p14:creationId xmlns:p14="http://schemas.microsoft.com/office/powerpoint/2010/main" val="181086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a:t>
            </a:fld>
            <a:endParaRPr lang="en-US"/>
          </a:p>
        </p:txBody>
      </p:sp>
    </p:spTree>
    <p:extLst>
      <p:ext uri="{BB962C8B-B14F-4D97-AF65-F5344CB8AC3E}">
        <p14:creationId xmlns:p14="http://schemas.microsoft.com/office/powerpoint/2010/main" val="2568193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0570-AA78-8D45-552D-DF2F011C2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BB7E93-6A60-077B-6DCC-A0B45E44F9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53BFA-69CD-D986-CB7B-6AD46BD09F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F04E57-0EC6-21C5-16BD-C0FC1A6B45E3}"/>
              </a:ext>
            </a:extLst>
          </p:cNvPr>
          <p:cNvSpPr>
            <a:spLocks noGrp="1"/>
          </p:cNvSpPr>
          <p:nvPr>
            <p:ph type="sldNum" sz="quarter" idx="10"/>
          </p:nvPr>
        </p:nvSpPr>
        <p:spPr/>
        <p:txBody>
          <a:bodyPr/>
          <a:lstStyle/>
          <a:p>
            <a:fld id="{491EC353-2619-4BD7-951F-20C4484024D4}" type="slidenum">
              <a:rPr lang="en-US" smtClean="0"/>
              <a:t>17</a:t>
            </a:fld>
            <a:endParaRPr lang="en-US"/>
          </a:p>
        </p:txBody>
      </p:sp>
    </p:spTree>
    <p:extLst>
      <p:ext uri="{BB962C8B-B14F-4D97-AF65-F5344CB8AC3E}">
        <p14:creationId xmlns:p14="http://schemas.microsoft.com/office/powerpoint/2010/main" val="337010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7484F-E8BB-DAB3-F554-436273E97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62664-DE22-C7F3-58B6-0236B3885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709422-1C32-80AB-6799-5E7D93F3F1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DCA633-C7DC-BCBE-73C3-D584CA4CBB92}"/>
              </a:ext>
            </a:extLst>
          </p:cNvPr>
          <p:cNvSpPr>
            <a:spLocks noGrp="1"/>
          </p:cNvSpPr>
          <p:nvPr>
            <p:ph type="sldNum" sz="quarter" idx="10"/>
          </p:nvPr>
        </p:nvSpPr>
        <p:spPr/>
        <p:txBody>
          <a:bodyPr/>
          <a:lstStyle/>
          <a:p>
            <a:fld id="{491EC353-2619-4BD7-951F-20C4484024D4}" type="slidenum">
              <a:rPr lang="en-US" smtClean="0"/>
              <a:t>18</a:t>
            </a:fld>
            <a:endParaRPr lang="en-US"/>
          </a:p>
        </p:txBody>
      </p:sp>
    </p:spTree>
    <p:extLst>
      <p:ext uri="{BB962C8B-B14F-4D97-AF65-F5344CB8AC3E}">
        <p14:creationId xmlns:p14="http://schemas.microsoft.com/office/powerpoint/2010/main" val="3649758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761D8-5EF9-85A9-C803-FF3BD23A41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08090-6542-F46E-9AFF-C65928FEA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23B3D4-92CD-F847-5321-8DBFC938FE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931CF6-4CC9-5685-B3C1-E7DA8C97CA64}"/>
              </a:ext>
            </a:extLst>
          </p:cNvPr>
          <p:cNvSpPr>
            <a:spLocks noGrp="1"/>
          </p:cNvSpPr>
          <p:nvPr>
            <p:ph type="sldNum" sz="quarter" idx="10"/>
          </p:nvPr>
        </p:nvSpPr>
        <p:spPr/>
        <p:txBody>
          <a:bodyPr/>
          <a:lstStyle/>
          <a:p>
            <a:fld id="{491EC353-2619-4BD7-951F-20C4484024D4}" type="slidenum">
              <a:rPr lang="en-US" smtClean="0"/>
              <a:t>19</a:t>
            </a:fld>
            <a:endParaRPr lang="en-US"/>
          </a:p>
        </p:txBody>
      </p:sp>
    </p:spTree>
    <p:extLst>
      <p:ext uri="{BB962C8B-B14F-4D97-AF65-F5344CB8AC3E}">
        <p14:creationId xmlns:p14="http://schemas.microsoft.com/office/powerpoint/2010/main" val="191159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C109C-FD65-31FC-7AC6-292D9E4CA1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4619E-0B52-E85E-66DC-A5489B4ED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3B594F-3545-712E-7FC4-02BAA98FAF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2B55A8-8756-0D88-BAB4-AFEC7BF895EE}"/>
              </a:ext>
            </a:extLst>
          </p:cNvPr>
          <p:cNvSpPr>
            <a:spLocks noGrp="1"/>
          </p:cNvSpPr>
          <p:nvPr>
            <p:ph type="sldNum" sz="quarter" idx="10"/>
          </p:nvPr>
        </p:nvSpPr>
        <p:spPr/>
        <p:txBody>
          <a:bodyPr/>
          <a:lstStyle/>
          <a:p>
            <a:fld id="{491EC353-2619-4BD7-951F-20C4484024D4}" type="slidenum">
              <a:rPr lang="en-US" smtClean="0"/>
              <a:t>20</a:t>
            </a:fld>
            <a:endParaRPr lang="en-US"/>
          </a:p>
        </p:txBody>
      </p:sp>
    </p:spTree>
    <p:extLst>
      <p:ext uri="{BB962C8B-B14F-4D97-AF65-F5344CB8AC3E}">
        <p14:creationId xmlns:p14="http://schemas.microsoft.com/office/powerpoint/2010/main" val="911815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9104-AD49-C82D-DC07-18DE1EA5D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D01AA-AE0E-46C6-BC92-FECD8A320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696EB6-31B3-5DDE-3181-8A3165AC83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8B80EB-683D-5426-995D-422959F04BE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50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77753-9866-4605-B622-D5BF0F9384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1173E-37AE-A531-878F-4418700F9D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0896EE-4BCD-8F7E-8C69-F0FF2B8835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CECA9D6-F426-983B-4647-465B37986A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4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D3CE3-537C-5849-459A-EC0927EBB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5081D6-47D0-7C2C-17E6-2C0388AAD1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EDDD4D-5946-F6D8-E74A-5EAE6FD8D5C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D01FB5-6F7D-C473-9E5D-F1009B6E42C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603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0AB14-1C81-25AA-6554-88362A7754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56454-C7FC-65B5-2A9A-BCD8EECC5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BF3D2-383B-0FA6-0575-873746C007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9D5A36-D0B3-B7DE-2491-EC92AC0F80D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084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9CCA2-2CC9-8DDE-155E-9909DF169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EC7564-3C60-4851-D289-BE33FFD8F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550CC-DF3C-C78D-9CED-4A3C7679CF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860A84-9859-DEE0-DA9A-59275E0C079C}"/>
              </a:ext>
            </a:extLst>
          </p:cNvPr>
          <p:cNvSpPr>
            <a:spLocks noGrp="1"/>
          </p:cNvSpPr>
          <p:nvPr>
            <p:ph type="sldNum" sz="quarter" idx="10"/>
          </p:nvPr>
        </p:nvSpPr>
        <p:spPr/>
        <p:txBody>
          <a:bodyPr/>
          <a:lstStyle/>
          <a:p>
            <a:fld id="{491EC353-2619-4BD7-951F-20C4484024D4}" type="slidenum">
              <a:rPr lang="en-US" smtClean="0"/>
              <a:t>37</a:t>
            </a:fld>
            <a:endParaRPr lang="en-US"/>
          </a:p>
        </p:txBody>
      </p:sp>
    </p:spTree>
    <p:extLst>
      <p:ext uri="{BB962C8B-B14F-4D97-AF65-F5344CB8AC3E}">
        <p14:creationId xmlns:p14="http://schemas.microsoft.com/office/powerpoint/2010/main" val="52699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06959-EB11-F9D7-36AA-56E281548D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028C7-FFA3-B1F3-13AB-B862DE171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14391A-A73D-5278-9BB8-75FEA1167A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C6D02C-5B6E-B4CB-E43D-53809CC97346}"/>
              </a:ext>
            </a:extLst>
          </p:cNvPr>
          <p:cNvSpPr>
            <a:spLocks noGrp="1"/>
          </p:cNvSpPr>
          <p:nvPr>
            <p:ph type="sldNum" sz="quarter" idx="10"/>
          </p:nvPr>
        </p:nvSpPr>
        <p:spPr/>
        <p:txBody>
          <a:bodyPr/>
          <a:lstStyle/>
          <a:p>
            <a:fld id="{491EC353-2619-4BD7-951F-20C4484024D4}" type="slidenum">
              <a:rPr lang="en-US" smtClean="0"/>
              <a:t>38</a:t>
            </a:fld>
            <a:endParaRPr lang="en-US"/>
          </a:p>
        </p:txBody>
      </p:sp>
    </p:spTree>
    <p:extLst>
      <p:ext uri="{BB962C8B-B14F-4D97-AF65-F5344CB8AC3E}">
        <p14:creationId xmlns:p14="http://schemas.microsoft.com/office/powerpoint/2010/main" val="434885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2</a:t>
            </a:fld>
            <a:endParaRPr lang="en-US"/>
          </a:p>
        </p:txBody>
      </p:sp>
    </p:spTree>
    <p:extLst>
      <p:ext uri="{BB962C8B-B14F-4D97-AF65-F5344CB8AC3E}">
        <p14:creationId xmlns:p14="http://schemas.microsoft.com/office/powerpoint/2010/main" val="410960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F9A45-D312-D70B-70C1-92892884A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C8DD9-D2E1-5053-3E62-99E707937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71904-02CC-C692-3575-0E15655B0F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57ECB0-40B7-CB3C-BEED-74948D6D80A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505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42</a:t>
            </a:fld>
            <a:endParaRPr lang="en-US"/>
          </a:p>
        </p:txBody>
      </p:sp>
    </p:spTree>
    <p:extLst>
      <p:ext uri="{BB962C8B-B14F-4D97-AF65-F5344CB8AC3E}">
        <p14:creationId xmlns:p14="http://schemas.microsoft.com/office/powerpoint/2010/main" val="2907619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43</a:t>
            </a:fld>
            <a:endParaRPr lang="en-US"/>
          </a:p>
        </p:txBody>
      </p:sp>
    </p:spTree>
    <p:extLst>
      <p:ext uri="{BB962C8B-B14F-4D97-AF65-F5344CB8AC3E}">
        <p14:creationId xmlns:p14="http://schemas.microsoft.com/office/powerpoint/2010/main" val="391287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3</a:t>
            </a:fld>
            <a:endParaRPr lang="en-US"/>
          </a:p>
        </p:txBody>
      </p:sp>
    </p:spTree>
    <p:extLst>
      <p:ext uri="{BB962C8B-B14F-4D97-AF65-F5344CB8AC3E}">
        <p14:creationId xmlns:p14="http://schemas.microsoft.com/office/powerpoint/2010/main" val="700741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EB8D0-7E17-E3BA-ED27-CA3935837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DB349-7BAD-DE34-BBEE-902303C6A3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CE147-91E6-3AC1-718B-7BFB375157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583C3E-CDA1-9C0B-F656-EB96DDA3BB5A}"/>
              </a:ext>
            </a:extLst>
          </p:cNvPr>
          <p:cNvSpPr>
            <a:spLocks noGrp="1"/>
          </p:cNvSpPr>
          <p:nvPr>
            <p:ph type="sldNum" sz="quarter" idx="10"/>
          </p:nvPr>
        </p:nvSpPr>
        <p:spPr/>
        <p:txBody>
          <a:bodyPr/>
          <a:lstStyle/>
          <a:p>
            <a:fld id="{491EC353-2619-4BD7-951F-20C4484024D4}" type="slidenum">
              <a:rPr lang="en-US" smtClean="0"/>
              <a:t>8</a:t>
            </a:fld>
            <a:endParaRPr lang="en-US"/>
          </a:p>
        </p:txBody>
      </p:sp>
    </p:spTree>
    <p:extLst>
      <p:ext uri="{BB962C8B-B14F-4D97-AF65-F5344CB8AC3E}">
        <p14:creationId xmlns:p14="http://schemas.microsoft.com/office/powerpoint/2010/main" val="338133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C7976-F14D-5BBE-EB6B-17A53E582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42A060-5F07-C7D7-D2E4-53DC505AFC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2BBF5F-DF5F-4A77-9BF5-55C92772C7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7E5798C-6F37-B5D0-4B51-309E4D207CF5}"/>
              </a:ext>
            </a:extLst>
          </p:cNvPr>
          <p:cNvSpPr>
            <a:spLocks noGrp="1"/>
          </p:cNvSpPr>
          <p:nvPr>
            <p:ph type="sldNum" sz="quarter" idx="10"/>
          </p:nvPr>
        </p:nvSpPr>
        <p:spPr/>
        <p:txBody>
          <a:bodyPr/>
          <a:lstStyle/>
          <a:p>
            <a:fld id="{491EC353-2619-4BD7-951F-20C4484024D4}" type="slidenum">
              <a:rPr lang="en-US" smtClean="0"/>
              <a:t>9</a:t>
            </a:fld>
            <a:endParaRPr lang="en-US"/>
          </a:p>
        </p:txBody>
      </p:sp>
    </p:spTree>
    <p:extLst>
      <p:ext uri="{BB962C8B-B14F-4D97-AF65-F5344CB8AC3E}">
        <p14:creationId xmlns:p14="http://schemas.microsoft.com/office/powerpoint/2010/main" val="3829562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EA25-7FA2-0EDB-9676-81B0032450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05374D-9D5A-FBBA-3D0E-4CDDBAFC89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32024-1CCA-6732-AE99-7AAE44D051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51B30F-12D2-032E-C526-288596905701}"/>
              </a:ext>
            </a:extLst>
          </p:cNvPr>
          <p:cNvSpPr>
            <a:spLocks noGrp="1"/>
          </p:cNvSpPr>
          <p:nvPr>
            <p:ph type="sldNum" sz="quarter" idx="10"/>
          </p:nvPr>
        </p:nvSpPr>
        <p:spPr/>
        <p:txBody>
          <a:bodyPr/>
          <a:lstStyle/>
          <a:p>
            <a:fld id="{491EC353-2619-4BD7-951F-20C4484024D4}" type="slidenum">
              <a:rPr lang="en-US" smtClean="0"/>
              <a:t>10</a:t>
            </a:fld>
            <a:endParaRPr lang="en-US"/>
          </a:p>
        </p:txBody>
      </p:sp>
    </p:spTree>
    <p:extLst>
      <p:ext uri="{BB962C8B-B14F-4D97-AF65-F5344CB8AC3E}">
        <p14:creationId xmlns:p14="http://schemas.microsoft.com/office/powerpoint/2010/main" val="2383911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BA298-F33E-33CB-CF35-58C09B9F64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1471F-FDDD-7E90-E122-67EC3DB687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0FCE6-0775-8C5D-B231-35C0FC6BB5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1614BC-CC9A-83B2-97EF-006502490B65}"/>
              </a:ext>
            </a:extLst>
          </p:cNvPr>
          <p:cNvSpPr>
            <a:spLocks noGrp="1"/>
          </p:cNvSpPr>
          <p:nvPr>
            <p:ph type="sldNum" sz="quarter" idx="10"/>
          </p:nvPr>
        </p:nvSpPr>
        <p:spPr/>
        <p:txBody>
          <a:bodyPr/>
          <a:lstStyle/>
          <a:p>
            <a:fld id="{491EC353-2619-4BD7-951F-20C4484024D4}" type="slidenum">
              <a:rPr lang="en-US" smtClean="0"/>
              <a:t>13</a:t>
            </a:fld>
            <a:endParaRPr lang="en-US"/>
          </a:p>
        </p:txBody>
      </p:sp>
    </p:spTree>
    <p:extLst>
      <p:ext uri="{BB962C8B-B14F-4D97-AF65-F5344CB8AC3E}">
        <p14:creationId xmlns:p14="http://schemas.microsoft.com/office/powerpoint/2010/main" val="2536185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10B9C-EFE9-6BB2-184D-BE24043B5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5E3EC-65B6-A672-A484-995AE733C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5DE202-0A2D-AB79-3BE3-237960A6DB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805503-F0DA-6CC7-1C21-A7AEEB2062F0}"/>
              </a:ext>
            </a:extLst>
          </p:cNvPr>
          <p:cNvSpPr>
            <a:spLocks noGrp="1"/>
          </p:cNvSpPr>
          <p:nvPr>
            <p:ph type="sldNum" sz="quarter" idx="10"/>
          </p:nvPr>
        </p:nvSpPr>
        <p:spPr/>
        <p:txBody>
          <a:bodyPr/>
          <a:lstStyle/>
          <a:p>
            <a:fld id="{491EC353-2619-4BD7-951F-20C4484024D4}" type="slidenum">
              <a:rPr lang="en-US" smtClean="0"/>
              <a:t>15</a:t>
            </a:fld>
            <a:endParaRPr lang="en-US"/>
          </a:p>
        </p:txBody>
      </p:sp>
    </p:spTree>
    <p:extLst>
      <p:ext uri="{BB962C8B-B14F-4D97-AF65-F5344CB8AC3E}">
        <p14:creationId xmlns:p14="http://schemas.microsoft.com/office/powerpoint/2010/main" val="4115673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1CF0D-2840-D7B3-0798-253156F37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EC05B-D1A5-9D6B-238C-B91D22149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2EC29-A724-D6F5-53BD-DA2C0F05B9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B633A16-98A0-0A28-3A5F-2166B58DF551}"/>
              </a:ext>
            </a:extLst>
          </p:cNvPr>
          <p:cNvSpPr>
            <a:spLocks noGrp="1"/>
          </p:cNvSpPr>
          <p:nvPr>
            <p:ph type="sldNum" sz="quarter" idx="10"/>
          </p:nvPr>
        </p:nvSpPr>
        <p:spPr/>
        <p:txBody>
          <a:bodyPr/>
          <a:lstStyle/>
          <a:p>
            <a:fld id="{491EC353-2619-4BD7-951F-20C4484024D4}" type="slidenum">
              <a:rPr lang="en-US" smtClean="0"/>
              <a:t>16</a:t>
            </a:fld>
            <a:endParaRPr lang="en-US"/>
          </a:p>
        </p:txBody>
      </p:sp>
    </p:spTree>
    <p:extLst>
      <p:ext uri="{BB962C8B-B14F-4D97-AF65-F5344CB8AC3E}">
        <p14:creationId xmlns:p14="http://schemas.microsoft.com/office/powerpoint/2010/main" val="215536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7FCA70-9B4C-4761-89DE-96ABFE52082D}"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3493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B01C8-2CB6-459C-9DDC-C751B41FF7CD}"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53179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15A417-9B36-424F-81E2-0C419871EC1D}"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863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929D2-D503-459B-A644-3E6567A8839E}"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37395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90704-6642-43F7-935B-3857691B802B}"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4564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902186-3DD2-4CD9-8AA5-A3EF42DD4730}" type="datetime1">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072187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F020C3-10E8-4470-AA7E-8899AD2C53E9}" type="datetime1">
              <a:rPr lang="en-US" smtClean="0"/>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01772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B7B46C-4439-429D-96D8-199DBC857C59}" type="datetime1">
              <a:rPr lang="en-US" smtClean="0"/>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14786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5282-A829-4931-AD8F-F0B7EEF34883}" type="datetime1">
              <a:rPr lang="en-US" smtClean="0"/>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3194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A586C2-C84B-4E1A-A062-871BC3594A10}" type="datetime1">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9481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735A2-54D4-4A03-AE35-79D5E469FDE0}" type="datetime1">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11932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D6ECB-556B-4A15-8066-6480EED0D969}" type="datetime1">
              <a:rPr lang="en-US" smtClean="0"/>
              <a:t>12/1/2024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3399215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nti-patter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researchgate.net/publication/220689590_Fundamentals_of_software_engineering_2_e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images.techstreet.com/direct/SWM_samples.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kernel.org/cgi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Maintainability" TargetMode="External"/><Relationship Id="rId3" Type="http://schemas.openxmlformats.org/officeDocument/2006/relationships/hyperlink" Target="https://en.wikipedia.org/wiki/Non-functional_requirement" TargetMode="External"/><Relationship Id="rId7" Type="http://schemas.openxmlformats.org/officeDocument/2006/relationships/hyperlink" Target="https://en.wikipedia.org/wiki/Source_code" TargetMode="External"/><Relationship Id="rId12" Type="http://schemas.openxmlformats.org/officeDocument/2006/relationships/hyperlink" Target="https://en.wikipedia.org/wiki/Code_refactoring" TargetMode="External"/><Relationship Id="rId2" Type="http://schemas.openxmlformats.org/officeDocument/2006/relationships/hyperlink" Target="https://en.wikipedia.org/wiki/Decomposition_(computer_science)" TargetMode="External"/><Relationship Id="rId1" Type="http://schemas.openxmlformats.org/officeDocument/2006/relationships/slideLayout" Target="../slideLayouts/slideLayout1.xml"/><Relationship Id="rId6" Type="http://schemas.openxmlformats.org/officeDocument/2006/relationships/hyperlink" Target="https://en.wikipedia.org/wiki/Cyclomatic_complexity" TargetMode="External"/><Relationship Id="rId11" Type="http://schemas.openxmlformats.org/officeDocument/2006/relationships/hyperlink" Target="https://en.wikipedia.org/wiki/Extensibility" TargetMode="External"/><Relationship Id="rId5" Type="http://schemas.openxmlformats.org/officeDocument/2006/relationships/hyperlink" Target="https://en.wikipedia.org/wiki/Readability" TargetMode="External"/><Relationship Id="rId10" Type="http://schemas.openxmlformats.org/officeDocument/2006/relationships/hyperlink" Target="https://en.wikipedia.org/wiki/Object_model" TargetMode="External"/><Relationship Id="rId4" Type="http://schemas.openxmlformats.org/officeDocument/2006/relationships/hyperlink" Target="https://en.wikipedia.org/wiki/Software" TargetMode="External"/><Relationship Id="rId9" Type="http://schemas.openxmlformats.org/officeDocument/2006/relationships/hyperlink" Target="https://en.wikipedia.org/wiki/Software_architectur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tropicapp.io/blog/security-tech-stack" TargetMode="External"/><Relationship Id="rId2" Type="http://schemas.openxmlformats.org/officeDocument/2006/relationships/hyperlink" Target="https://www.feroot.com/education-center/what-is-client-side-security/"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tropicapp.io/blog/security-tech-stack" TargetMode="External"/><Relationship Id="rId2" Type="http://schemas.openxmlformats.org/officeDocument/2006/relationships/hyperlink" Target="https://www.feroot.com/education-center/what-is-client-side-security/"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3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3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A dirt track with trees in the background&#10;&#10;Description automatically generated">
            <a:extLst>
              <a:ext uri="{FF2B5EF4-FFF2-40B4-BE49-F238E27FC236}">
                <a16:creationId xmlns:a16="http://schemas.microsoft.com/office/drawing/2014/main" id="{B3DF1936-65B2-0C46-753E-63F1A57C2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 y="-16096"/>
            <a:ext cx="12192000" cy="6858000"/>
          </a:xfrm>
          <a:prstGeom prst="rect">
            <a:avLst/>
          </a:prstGeom>
        </p:spPr>
      </p:pic>
      <p:pic>
        <p:nvPicPr>
          <p:cNvPr id="9" name="Picture 8" descr="Two toy cars on the dirt&#10;&#10;Description automatically generated">
            <a:extLst>
              <a:ext uri="{FF2B5EF4-FFF2-40B4-BE49-F238E27FC236}">
                <a16:creationId xmlns:a16="http://schemas.microsoft.com/office/drawing/2014/main" id="{67D78B20-880B-EE86-32C8-2B363F1B4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9534" y="126205"/>
            <a:ext cx="1928812" cy="3428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95EAAC15-180D-88F5-AA20-1FC7EDD48B91}"/>
              </a:ext>
            </a:extLst>
          </p:cNvPr>
          <p:cNvSpPr txBox="1"/>
          <p:nvPr/>
        </p:nvSpPr>
        <p:spPr>
          <a:xfrm>
            <a:off x="2759248" y="5543981"/>
            <a:ext cx="6629400" cy="461665"/>
          </a:xfrm>
          <a:prstGeom prst="rect">
            <a:avLst/>
          </a:prstGeom>
          <a:noFill/>
        </p:spPr>
        <p:txBody>
          <a:bodyPr wrap="square">
            <a:spAutoFit/>
          </a:bodyPr>
          <a:lstStyle/>
          <a:p>
            <a:pPr algn="ctr"/>
            <a:r>
              <a:rPr lang="en-US" sz="2400" dirty="0">
                <a:solidFill>
                  <a:schemeClr val="bg1"/>
                </a:solidFill>
              </a:rPr>
              <a:t>Design patterns, Security, Deployment</a:t>
            </a:r>
            <a:endParaRPr lang="en-US" sz="2400" kern="1200" dirty="0">
              <a:solidFill>
                <a:schemeClr val="bg1"/>
              </a:solidFill>
              <a:latin typeface="+mn-lt"/>
              <a:ea typeface="+mn-ea"/>
              <a:cs typeface="+mn-cs"/>
            </a:endParaRPr>
          </a:p>
        </p:txBody>
      </p:sp>
      <p:sp>
        <p:nvSpPr>
          <p:cNvPr id="2" name="Title 1"/>
          <p:cNvSpPr>
            <a:spLocks noGrp="1"/>
          </p:cNvSpPr>
          <p:nvPr>
            <p:ph type="ctrTitle"/>
          </p:nvPr>
        </p:nvSpPr>
        <p:spPr>
          <a:xfrm>
            <a:off x="153654" y="183689"/>
            <a:ext cx="5395912" cy="1452604"/>
          </a:xfrm>
        </p:spPr>
        <p:txBody>
          <a:bodyPr vert="horz" lIns="91440" tIns="45720" rIns="91440" bIns="45720" rtlCol="0" anchor="b">
            <a:normAutofit fontScale="90000"/>
          </a:bodyPr>
          <a:lstStyle/>
          <a:p>
            <a:pPr algn="l"/>
            <a:r>
              <a:rPr lang="en-US" sz="5000" kern="1200" dirty="0">
                <a:solidFill>
                  <a:schemeClr val="bg1"/>
                </a:solidFill>
                <a:latin typeface="+mj-lt"/>
                <a:ea typeface="+mj-ea"/>
                <a:cs typeface="+mj-cs"/>
              </a:rPr>
              <a:t>CISC-6100: Software Engineering</a:t>
            </a:r>
          </a:p>
        </p:txBody>
      </p:sp>
      <p:sp>
        <p:nvSpPr>
          <p:cNvPr id="4" name="TextBox 3"/>
          <p:cNvSpPr txBox="1"/>
          <p:nvPr/>
        </p:nvSpPr>
        <p:spPr>
          <a:xfrm>
            <a:off x="10109534" y="6106027"/>
            <a:ext cx="2080467" cy="735878"/>
          </a:xfrm>
          <a:prstGeom prst="rect">
            <a:avLst/>
          </a:prstGeom>
          <a:solidFill>
            <a:srgbClr val="333333"/>
          </a:solidFill>
          <a:ln>
            <a:noFill/>
          </a:ln>
        </p:spPr>
        <p:txBody>
          <a:bodyPr wrap="square" rtlCol="0">
            <a:spAutoFit/>
          </a:bodyPr>
          <a:lstStyle/>
          <a:p>
            <a:pPr algn="r">
              <a:spcAft>
                <a:spcPts val="600"/>
              </a:spcAft>
            </a:pPr>
            <a:r>
              <a:rPr lang="en-US" dirty="0">
                <a:solidFill>
                  <a:schemeClr val="bg1"/>
                </a:solidFill>
              </a:rPr>
              <a:t>Week 13</a:t>
            </a:r>
          </a:p>
          <a:p>
            <a:pPr algn="r">
              <a:spcAft>
                <a:spcPts val="600"/>
              </a:spcAft>
            </a:pPr>
            <a:r>
              <a:rPr lang="en-US" dirty="0">
                <a:solidFill>
                  <a:schemeClr val="bg1"/>
                </a:solidFill>
              </a:rPr>
              <a:t>December 2</a:t>
            </a:r>
          </a:p>
        </p:txBody>
      </p:sp>
    </p:spTree>
    <p:extLst>
      <p:ext uri="{BB962C8B-B14F-4D97-AF65-F5344CB8AC3E}">
        <p14:creationId xmlns:p14="http://schemas.microsoft.com/office/powerpoint/2010/main" val="300381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24EFA-0322-D3B5-A10A-A3B1E7AD6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ADAD2-0C80-BC6C-C8D2-781E77032CF0}"/>
              </a:ext>
            </a:extLst>
          </p:cNvPr>
          <p:cNvSpPr>
            <a:spLocks noGrp="1"/>
          </p:cNvSpPr>
          <p:nvPr>
            <p:ph type="title"/>
          </p:nvPr>
        </p:nvSpPr>
        <p:spPr>
          <a:xfrm>
            <a:off x="0" y="1"/>
            <a:ext cx="12192000" cy="788670"/>
          </a:xfrm>
          <a:solidFill>
            <a:schemeClr val="bg1">
              <a:lumMod val="50000"/>
            </a:schemeClr>
          </a:solidFill>
          <a:ln>
            <a:noFill/>
          </a:ln>
        </p:spPr>
        <p:txBody>
          <a:bodyPr>
            <a:normAutofit/>
          </a:bodyPr>
          <a:lstStyle/>
          <a:p>
            <a:r>
              <a:rPr lang="en-US" b="1" dirty="0">
                <a:solidFill>
                  <a:schemeClr val="bg1"/>
                </a:solidFill>
              </a:rPr>
              <a:t>Homework review – Anti-patterns</a:t>
            </a:r>
          </a:p>
        </p:txBody>
      </p:sp>
      <p:sp>
        <p:nvSpPr>
          <p:cNvPr id="3" name="Slide Number Placeholder 2">
            <a:extLst>
              <a:ext uri="{FF2B5EF4-FFF2-40B4-BE49-F238E27FC236}">
                <a16:creationId xmlns:a16="http://schemas.microsoft.com/office/drawing/2014/main" id="{20BC6E77-B825-B529-E8ED-230224AA23EB}"/>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10</a:t>
            </a:fld>
            <a:endParaRPr lang="en-US" dirty="0"/>
          </a:p>
        </p:txBody>
      </p:sp>
      <p:sp>
        <p:nvSpPr>
          <p:cNvPr id="56" name="TextBox 55">
            <a:extLst>
              <a:ext uri="{FF2B5EF4-FFF2-40B4-BE49-F238E27FC236}">
                <a16:creationId xmlns:a16="http://schemas.microsoft.com/office/drawing/2014/main" id="{F51F8849-24DE-D05D-54D7-2505568EE7AD}"/>
              </a:ext>
            </a:extLst>
          </p:cNvPr>
          <p:cNvSpPr txBox="1"/>
          <p:nvPr/>
        </p:nvSpPr>
        <p:spPr>
          <a:xfrm>
            <a:off x="143608" y="1162534"/>
            <a:ext cx="3799742" cy="4524315"/>
          </a:xfrm>
          <a:prstGeom prst="rect">
            <a:avLst/>
          </a:prstGeom>
          <a:solidFill>
            <a:schemeClr val="accent1">
              <a:lumMod val="20000"/>
              <a:lumOff val="80000"/>
            </a:schemeClr>
          </a:solidFill>
          <a:ln>
            <a:solidFill>
              <a:schemeClr val="accent1"/>
            </a:solidFill>
          </a:ln>
        </p:spPr>
        <p:txBody>
          <a:bodyPr wrap="square" rtlCol="0">
            <a:spAutoFit/>
          </a:bodyPr>
          <a:lstStyle/>
          <a:p>
            <a:pPr marL="285750" indent="-285750">
              <a:buFont typeface="Arial" panose="020B0604020202020204" pitchFamily="34" charset="0"/>
              <a:buChar char="•"/>
            </a:pPr>
            <a:r>
              <a:rPr lang="en-US" dirty="0"/>
              <a:t>Commonly used techniques that may have more negative consequences than apparent benefits:</a:t>
            </a:r>
          </a:p>
          <a:p>
            <a:pPr marL="742950" lvl="1" indent="-285750">
              <a:buFont typeface="Arial" panose="020B0604020202020204" pitchFamily="34" charset="0"/>
              <a:buChar char="•"/>
            </a:pPr>
            <a:r>
              <a:rPr lang="en-US" dirty="0"/>
              <a:t>Singleton – a design pattern to guarantee there is only one object instantiation of a specific class. It is listed as a design pattern, but also considered (by some) an anti-pattern</a:t>
            </a:r>
          </a:p>
          <a:p>
            <a:pPr marL="742950" lvl="1" indent="-285750">
              <a:buFont typeface="Arial" panose="020B0604020202020204" pitchFamily="34" charset="0"/>
              <a:buChar char="•"/>
            </a:pPr>
            <a:r>
              <a:rPr lang="en-US" dirty="0"/>
              <a:t>Blob – a single class that has grown to the point where it is too many lines of code, has too many responsibilities, and is hard to maintain</a:t>
            </a:r>
          </a:p>
        </p:txBody>
      </p:sp>
      <p:sp>
        <p:nvSpPr>
          <p:cNvPr id="57" name="TextBox 56">
            <a:extLst>
              <a:ext uri="{FF2B5EF4-FFF2-40B4-BE49-F238E27FC236}">
                <a16:creationId xmlns:a16="http://schemas.microsoft.com/office/drawing/2014/main" id="{1D47667E-F46A-9AF0-7B36-8805BF675523}"/>
              </a:ext>
            </a:extLst>
          </p:cNvPr>
          <p:cNvSpPr txBox="1"/>
          <p:nvPr/>
        </p:nvSpPr>
        <p:spPr>
          <a:xfrm>
            <a:off x="5575300" y="5463509"/>
            <a:ext cx="5046054" cy="369332"/>
          </a:xfrm>
          <a:prstGeom prst="rect">
            <a:avLst/>
          </a:prstGeom>
          <a:solidFill>
            <a:schemeClr val="accent2">
              <a:lumMod val="20000"/>
              <a:lumOff val="80000"/>
            </a:schemeClr>
          </a:solidFill>
          <a:ln>
            <a:solidFill>
              <a:schemeClr val="accent1"/>
            </a:solidFill>
          </a:ln>
        </p:spPr>
        <p:txBody>
          <a:bodyPr wrap="square" rtlCol="0">
            <a:spAutoFit/>
          </a:bodyPr>
          <a:lstStyle/>
          <a:p>
            <a:r>
              <a:rPr lang="en-US" dirty="0">
                <a:hlinkClick r:id="rId3"/>
              </a:rPr>
              <a:t>https://en.wikipedia.org/wiki/Anti-pattern</a:t>
            </a:r>
            <a:r>
              <a:rPr lang="en-US" dirty="0"/>
              <a:t> </a:t>
            </a:r>
          </a:p>
        </p:txBody>
      </p:sp>
      <p:pic>
        <p:nvPicPr>
          <p:cNvPr id="7" name="Picture 6">
            <a:extLst>
              <a:ext uri="{FF2B5EF4-FFF2-40B4-BE49-F238E27FC236}">
                <a16:creationId xmlns:a16="http://schemas.microsoft.com/office/drawing/2014/main" id="{D9EED699-D06C-8778-4799-2FE6072A6D4A}"/>
              </a:ext>
            </a:extLst>
          </p:cNvPr>
          <p:cNvPicPr>
            <a:picLocks noChangeAspect="1"/>
          </p:cNvPicPr>
          <p:nvPr/>
        </p:nvPicPr>
        <p:blipFill>
          <a:blip r:embed="rId4"/>
          <a:stretch>
            <a:fillRect/>
          </a:stretch>
        </p:blipFill>
        <p:spPr>
          <a:xfrm>
            <a:off x="4104726" y="1281450"/>
            <a:ext cx="7868748" cy="4182059"/>
          </a:xfrm>
          <a:prstGeom prst="rect">
            <a:avLst/>
          </a:prstGeom>
          <a:ln>
            <a:solidFill>
              <a:schemeClr val="accent1"/>
            </a:solidFill>
          </a:ln>
        </p:spPr>
      </p:pic>
    </p:spTree>
    <p:extLst>
      <p:ext uri="{BB962C8B-B14F-4D97-AF65-F5344CB8AC3E}">
        <p14:creationId xmlns:p14="http://schemas.microsoft.com/office/powerpoint/2010/main" val="160668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96286"/>
          </a:xfrm>
          <a:solidFill>
            <a:schemeClr val="accent4"/>
          </a:solidFill>
        </p:spPr>
        <p:txBody>
          <a:bodyPr>
            <a:normAutofit/>
          </a:bodyPr>
          <a:lstStyle/>
          <a:p>
            <a:r>
              <a:rPr lang="en-US" sz="3600" dirty="0"/>
              <a:t>Design Patterns summary</a:t>
            </a:r>
          </a:p>
        </p:txBody>
      </p:sp>
      <p:sp>
        <p:nvSpPr>
          <p:cNvPr id="3" name="TextBox 2"/>
          <p:cNvSpPr txBox="1"/>
          <p:nvPr/>
        </p:nvSpPr>
        <p:spPr>
          <a:xfrm>
            <a:off x="53883" y="751514"/>
            <a:ext cx="4664655" cy="6463308"/>
          </a:xfrm>
          <a:prstGeom prst="rect">
            <a:avLst/>
          </a:prstGeom>
          <a:noFill/>
        </p:spPr>
        <p:txBody>
          <a:bodyPr wrap="square" rtlCol="0">
            <a:spAutoFit/>
          </a:bodyPr>
          <a:lstStyle/>
          <a:p>
            <a:pPr marL="285750" indent="-285750">
              <a:buFont typeface="Arial" panose="020B0604020202020204" pitchFamily="34" charset="0"/>
              <a:buChar char="•"/>
            </a:pPr>
            <a:r>
              <a:rPr lang="en-US" dirty="0"/>
              <a:t>Many more design patterns exist than we covered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exist programming languages where many (most) of the design patterns are built into the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design patterns can be “implemented”  using the basic concepts of object-oriented programming</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However, there is no “one” implementation as design patterns are (best practice) approaches more than implementations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of design patterns may seem overkill for many small, finely focused programming assignments, but can pay off in the long run for larger programs built with future growth and big teams in mind</a:t>
            </a:r>
          </a:p>
          <a:p>
            <a:endParaRPr lang="en-US" dirty="0"/>
          </a:p>
          <a:p>
            <a:endParaRPr lang="en-US" dirty="0"/>
          </a:p>
        </p:txBody>
      </p:sp>
      <p:pic>
        <p:nvPicPr>
          <p:cNvPr id="4" name="Picture 3">
            <a:extLst>
              <a:ext uri="{FF2B5EF4-FFF2-40B4-BE49-F238E27FC236}">
                <a16:creationId xmlns:a16="http://schemas.microsoft.com/office/drawing/2014/main" id="{2C96B703-4400-E8E0-15CB-5BA3E90B01CE}"/>
              </a:ext>
            </a:extLst>
          </p:cNvPr>
          <p:cNvPicPr>
            <a:picLocks noChangeAspect="1"/>
          </p:cNvPicPr>
          <p:nvPr/>
        </p:nvPicPr>
        <p:blipFill>
          <a:blip r:embed="rId2"/>
          <a:stretch>
            <a:fillRect/>
          </a:stretch>
        </p:blipFill>
        <p:spPr>
          <a:xfrm>
            <a:off x="6000884" y="95137"/>
            <a:ext cx="5902299" cy="3333863"/>
          </a:xfrm>
          <a:prstGeom prst="rect">
            <a:avLst/>
          </a:prstGeom>
        </p:spPr>
      </p:pic>
      <p:pic>
        <p:nvPicPr>
          <p:cNvPr id="6" name="Picture 5">
            <a:extLst>
              <a:ext uri="{FF2B5EF4-FFF2-40B4-BE49-F238E27FC236}">
                <a16:creationId xmlns:a16="http://schemas.microsoft.com/office/drawing/2014/main" id="{46D96C39-0CCE-D684-6BB2-6FA539314500}"/>
              </a:ext>
            </a:extLst>
          </p:cNvPr>
          <p:cNvPicPr>
            <a:picLocks noChangeAspect="1"/>
          </p:cNvPicPr>
          <p:nvPr/>
        </p:nvPicPr>
        <p:blipFill>
          <a:blip r:embed="rId3"/>
          <a:stretch>
            <a:fillRect/>
          </a:stretch>
        </p:blipFill>
        <p:spPr>
          <a:xfrm>
            <a:off x="6000884" y="3524136"/>
            <a:ext cx="5876785" cy="3308349"/>
          </a:xfrm>
          <a:prstGeom prst="rect">
            <a:avLst/>
          </a:prstGeom>
        </p:spPr>
      </p:pic>
    </p:spTree>
    <p:extLst>
      <p:ext uri="{BB962C8B-B14F-4D97-AF65-F5344CB8AC3E}">
        <p14:creationId xmlns:p14="http://schemas.microsoft.com/office/powerpoint/2010/main" val="353833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505" y="336881"/>
            <a:ext cx="9144000" cy="938246"/>
          </a:xfrm>
          <a:solidFill>
            <a:srgbClr val="EAEAEA">
              <a:alpha val="50196"/>
            </a:srgbClr>
          </a:solidFill>
        </p:spPr>
        <p:txBody>
          <a:bodyPr>
            <a:normAutofit/>
          </a:bodyPr>
          <a:lstStyle/>
          <a:p>
            <a:r>
              <a:rPr lang="en-US" b="1" dirty="0"/>
              <a:t>Considerations</a:t>
            </a:r>
          </a:p>
        </p:txBody>
      </p:sp>
      <p:sp>
        <p:nvSpPr>
          <p:cNvPr id="3" name="TextBox 2"/>
          <p:cNvSpPr txBox="1"/>
          <p:nvPr/>
        </p:nvSpPr>
        <p:spPr>
          <a:xfrm>
            <a:off x="620786" y="1610686"/>
            <a:ext cx="5016616" cy="2862322"/>
          </a:xfrm>
          <a:prstGeom prst="rect">
            <a:avLst/>
          </a:prstGeom>
          <a:noFill/>
        </p:spPr>
        <p:txBody>
          <a:bodyPr wrap="square" rtlCol="0">
            <a:spAutoFit/>
          </a:bodyPr>
          <a:lstStyle/>
          <a:p>
            <a:r>
              <a:rPr lang="en-US" b="1" u="sng" dirty="0"/>
              <a:t>Pros</a:t>
            </a:r>
          </a:p>
          <a:p>
            <a:pPr marL="511175" indent="-511175">
              <a:buFont typeface="Wingdings" panose="05000000000000000000" pitchFamily="2" charset="2"/>
              <a:buChar char="q"/>
            </a:pPr>
            <a:r>
              <a:rPr lang="en-US" dirty="0"/>
              <a:t>Can speed up the development process</a:t>
            </a:r>
          </a:p>
          <a:p>
            <a:pPr marL="968375" lvl="1" indent="-511175">
              <a:buFont typeface="Wingdings" panose="05000000000000000000" pitchFamily="2" charset="2"/>
              <a:buChar char="q"/>
            </a:pPr>
            <a:r>
              <a:rPr lang="en-US" dirty="0"/>
              <a:t>Proven development paradigms</a:t>
            </a:r>
          </a:p>
          <a:p>
            <a:pPr marL="968375" lvl="1" indent="-511175">
              <a:buFont typeface="Wingdings" panose="05000000000000000000" pitchFamily="2" charset="2"/>
              <a:buChar char="q"/>
            </a:pPr>
            <a:r>
              <a:rPr lang="en-US" dirty="0"/>
              <a:t>Tested approaches</a:t>
            </a:r>
          </a:p>
          <a:p>
            <a:pPr marL="968375" lvl="1" indent="-511175">
              <a:buFont typeface="Wingdings" panose="05000000000000000000" pitchFamily="2" charset="2"/>
              <a:buChar char="q"/>
            </a:pPr>
            <a:r>
              <a:rPr lang="en-US" dirty="0"/>
              <a:t>Common language among those familiar with patterns</a:t>
            </a:r>
          </a:p>
          <a:p>
            <a:pPr marL="968375" lvl="1" indent="-511175">
              <a:buFont typeface="Wingdings" panose="05000000000000000000" pitchFamily="2" charset="2"/>
              <a:buChar char="q"/>
            </a:pPr>
            <a:r>
              <a:rPr lang="en-US" dirty="0"/>
              <a:t>Time invested up front can pay back in the long run</a:t>
            </a:r>
          </a:p>
          <a:p>
            <a:pPr marL="511175" indent="-511175">
              <a:buFont typeface="Wingdings" panose="05000000000000000000" pitchFamily="2" charset="2"/>
              <a:buChar char="q"/>
            </a:pPr>
            <a:r>
              <a:rPr lang="en-US" dirty="0"/>
              <a:t>Heavily documented</a:t>
            </a:r>
          </a:p>
          <a:p>
            <a:pPr marL="511175" indent="-511175">
              <a:buFont typeface="Wingdings" panose="05000000000000000000" pitchFamily="2" charset="2"/>
              <a:buChar char="q"/>
            </a:pPr>
            <a:r>
              <a:rPr lang="en-US" dirty="0"/>
              <a:t>Can simplify coding</a:t>
            </a:r>
          </a:p>
        </p:txBody>
      </p:sp>
      <p:sp>
        <p:nvSpPr>
          <p:cNvPr id="4" name="TextBox 3"/>
          <p:cNvSpPr txBox="1"/>
          <p:nvPr/>
        </p:nvSpPr>
        <p:spPr>
          <a:xfrm>
            <a:off x="6569985" y="1603695"/>
            <a:ext cx="5016616" cy="2308324"/>
          </a:xfrm>
          <a:prstGeom prst="rect">
            <a:avLst/>
          </a:prstGeom>
          <a:noFill/>
        </p:spPr>
        <p:txBody>
          <a:bodyPr wrap="square" rtlCol="0">
            <a:spAutoFit/>
          </a:bodyPr>
          <a:lstStyle/>
          <a:p>
            <a:r>
              <a:rPr lang="en-US" b="1" u="sng" dirty="0"/>
              <a:t>Cons</a:t>
            </a:r>
          </a:p>
          <a:p>
            <a:pPr marL="511175" indent="-511175">
              <a:buFont typeface="Wingdings" panose="05000000000000000000" pitchFamily="2" charset="2"/>
              <a:buChar char="q"/>
            </a:pPr>
            <a:r>
              <a:rPr lang="en-US" dirty="0"/>
              <a:t>Frequent use of a design pattern in a specific language may just be an indication that something is missing in that language</a:t>
            </a:r>
          </a:p>
          <a:p>
            <a:pPr marL="511175" indent="-511175">
              <a:buFont typeface="Wingdings" panose="05000000000000000000" pitchFamily="2" charset="2"/>
              <a:buChar char="q"/>
            </a:pPr>
            <a:r>
              <a:rPr lang="en-US" dirty="0"/>
              <a:t>Use of existing components or libraries may be a faster, more reliable way to go</a:t>
            </a:r>
          </a:p>
          <a:p>
            <a:pPr marL="511175" indent="-511175">
              <a:buFont typeface="Wingdings" panose="05000000000000000000" pitchFamily="2" charset="2"/>
              <a:buChar char="q"/>
            </a:pPr>
            <a:r>
              <a:rPr lang="en-US" dirty="0"/>
              <a:t>The levels of indirection that many design patterns use can lead to inefficient code</a:t>
            </a:r>
          </a:p>
        </p:txBody>
      </p:sp>
      <p:sp>
        <p:nvSpPr>
          <p:cNvPr id="5" name="TextBox 4"/>
          <p:cNvSpPr txBox="1"/>
          <p:nvPr/>
        </p:nvSpPr>
        <p:spPr>
          <a:xfrm>
            <a:off x="2083273" y="4918745"/>
            <a:ext cx="9829094" cy="1477328"/>
          </a:xfrm>
          <a:prstGeom prst="rect">
            <a:avLst/>
          </a:prstGeom>
          <a:noFill/>
        </p:spPr>
        <p:txBody>
          <a:bodyPr wrap="square" rtlCol="0">
            <a:spAutoFit/>
          </a:bodyPr>
          <a:lstStyle/>
          <a:p>
            <a:r>
              <a:rPr lang="en-US" b="1" u="sng" dirty="0"/>
              <a:t>Recommendations</a:t>
            </a:r>
          </a:p>
          <a:p>
            <a:pPr marL="511175" indent="-511175">
              <a:buFont typeface="Wingdings" panose="05000000000000000000" pitchFamily="2" charset="2"/>
              <a:buChar char="q"/>
            </a:pPr>
            <a:r>
              <a:rPr lang="en-US" dirty="0"/>
              <a:t>Learn about what patterns exist and what problems they can help with</a:t>
            </a:r>
          </a:p>
          <a:p>
            <a:pPr marL="511175" indent="-511175">
              <a:buFont typeface="Wingdings" panose="05000000000000000000" pitchFamily="2" charset="2"/>
              <a:buChar char="q"/>
            </a:pPr>
            <a:r>
              <a:rPr lang="en-US" dirty="0"/>
              <a:t>Revisit them as you finish the design of a project</a:t>
            </a:r>
          </a:p>
          <a:p>
            <a:pPr marL="511175" indent="-511175">
              <a:buFont typeface="Wingdings" panose="05000000000000000000" pitchFamily="2" charset="2"/>
              <a:buChar char="q"/>
            </a:pPr>
            <a:r>
              <a:rPr lang="en-US" dirty="0"/>
              <a:t>Play around with small examples before starting on a big example/project</a:t>
            </a:r>
          </a:p>
          <a:p>
            <a:pPr marL="511175" indent="-511175">
              <a:buFont typeface="Wingdings" panose="05000000000000000000" pitchFamily="2" charset="2"/>
              <a:buChar char="q"/>
            </a:pPr>
            <a:r>
              <a:rPr lang="en-US" dirty="0"/>
              <a:t>Make liberal use of a search engine when encountering a problem</a:t>
            </a:r>
          </a:p>
        </p:txBody>
      </p:sp>
    </p:spTree>
    <p:extLst>
      <p:ext uri="{BB962C8B-B14F-4D97-AF65-F5344CB8AC3E}">
        <p14:creationId xmlns:p14="http://schemas.microsoft.com/office/powerpoint/2010/main" val="570007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lumMod val="65000"/>
                <a:lumOff val="35000"/>
              </a:schemeClr>
            </a:gs>
          </a:gsLst>
          <a:lin ang="2700000" scaled="1"/>
          <a:tileRect/>
        </a:gradFill>
        <a:effectLst/>
      </p:bgPr>
    </p:bg>
    <p:spTree>
      <p:nvGrpSpPr>
        <p:cNvPr id="1" name="">
          <a:extLst>
            <a:ext uri="{FF2B5EF4-FFF2-40B4-BE49-F238E27FC236}">
              <a16:creationId xmlns:a16="http://schemas.microsoft.com/office/drawing/2014/main" id="{E3F427C6-6553-B186-A6ED-0C4F41685A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C37722-FDDE-B513-624B-07D90469572D}"/>
              </a:ext>
            </a:extLst>
          </p:cNvPr>
          <p:cNvSpPr>
            <a:spLocks noGrp="1"/>
          </p:cNvSpPr>
          <p:nvPr>
            <p:ph type="title"/>
          </p:nvPr>
        </p:nvSpPr>
        <p:spPr>
          <a:xfrm>
            <a:off x="828774" y="1147550"/>
            <a:ext cx="10515600" cy="1325563"/>
          </a:xfrm>
        </p:spPr>
        <p:txBody>
          <a:bodyPr/>
          <a:lstStyle/>
          <a:p>
            <a:pPr algn="ctr"/>
            <a:r>
              <a:rPr lang="en-US" dirty="0">
                <a:solidFill>
                  <a:schemeClr val="bg1"/>
                </a:solidFill>
                <a:latin typeface="Consolas" panose="020B0609020204030204" pitchFamily="49" charset="0"/>
              </a:rPr>
              <a:t>Design Exercise </a:t>
            </a:r>
            <a:r>
              <a:rPr lang="en-US" sz="2000" dirty="0">
                <a:solidFill>
                  <a:schemeClr val="bg1"/>
                </a:solidFill>
                <a:latin typeface="Consolas" panose="020B0609020204030204" pitchFamily="49" charset="0"/>
              </a:rPr>
              <a:t>(continued)</a:t>
            </a:r>
            <a:endParaRPr 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810622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2F90B-25C8-A214-3D8C-0E32795B3903}"/>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66DEAC36-0471-83E8-7F59-33B0F508AD78}"/>
              </a:ext>
            </a:extLst>
          </p:cNvPr>
          <p:cNvSpPr>
            <a:spLocks noGrp="1"/>
          </p:cNvSpPr>
          <p:nvPr>
            <p:ph type="sldNum" sz="quarter" idx="12"/>
          </p:nvPr>
        </p:nvSpPr>
        <p:spPr>
          <a:xfrm>
            <a:off x="9448800" y="6492875"/>
            <a:ext cx="2743200" cy="365125"/>
          </a:xfrm>
        </p:spPr>
        <p:txBody>
          <a:bodyPr/>
          <a:lstStyle/>
          <a:p>
            <a:r>
              <a:rPr lang="en-US" dirty="0"/>
              <a:t>17</a:t>
            </a:r>
          </a:p>
        </p:txBody>
      </p:sp>
      <p:sp>
        <p:nvSpPr>
          <p:cNvPr id="9" name="Title 1">
            <a:extLst>
              <a:ext uri="{FF2B5EF4-FFF2-40B4-BE49-F238E27FC236}">
                <a16:creationId xmlns:a16="http://schemas.microsoft.com/office/drawing/2014/main" id="{F15F551F-7F52-1BD3-3ABF-6B896E942A15}"/>
              </a:ext>
            </a:extLst>
          </p:cNvPr>
          <p:cNvSpPr txBox="1">
            <a:spLocks/>
          </p:cNvSpPr>
          <p:nvPr/>
        </p:nvSpPr>
        <p:spPr>
          <a:xfrm>
            <a:off x="0" y="0"/>
            <a:ext cx="12192000" cy="439615"/>
          </a:xfrm>
          <a:prstGeom prst="rect">
            <a:avLst/>
          </a:prstGeom>
          <a:solidFill>
            <a:schemeClr val="accent6">
              <a:lumMod val="20000"/>
              <a:lumOff val="80000"/>
            </a:schemeClr>
          </a:solidFill>
          <a:ln>
            <a:no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Practice design</a:t>
            </a:r>
          </a:p>
        </p:txBody>
      </p:sp>
      <p:sp>
        <p:nvSpPr>
          <p:cNvPr id="2" name="TextBox 1">
            <a:extLst>
              <a:ext uri="{FF2B5EF4-FFF2-40B4-BE49-F238E27FC236}">
                <a16:creationId xmlns:a16="http://schemas.microsoft.com/office/drawing/2014/main" id="{5AC1FDF2-ACE6-765A-0092-36076D0AE59A}"/>
              </a:ext>
            </a:extLst>
          </p:cNvPr>
          <p:cNvSpPr txBox="1"/>
          <p:nvPr/>
        </p:nvSpPr>
        <p:spPr>
          <a:xfrm>
            <a:off x="165314" y="566678"/>
            <a:ext cx="10696117" cy="2862322"/>
          </a:xfrm>
          <a:prstGeom prst="rect">
            <a:avLst/>
          </a:prstGeom>
          <a:solidFill>
            <a:schemeClr val="accent1">
              <a:lumMod val="20000"/>
              <a:lumOff val="80000"/>
            </a:schemeClr>
          </a:solidFill>
        </p:spPr>
        <p:txBody>
          <a:bodyPr wrap="square" rtlCol="0">
            <a:spAutoFit/>
          </a:bodyPr>
          <a:lstStyle/>
          <a:p>
            <a:r>
              <a:rPr lang="en-US" dirty="0"/>
              <a:t>Each team choose one project idea from the following list. Over the next few ambiguous, you will have the opportunity to further develop the project and receive feedback:</a:t>
            </a:r>
          </a:p>
          <a:p>
            <a:pPr marL="742950" lvl="1" indent="-285750">
              <a:buFont typeface="Arial" panose="020B0604020202020204" pitchFamily="34" charset="0"/>
              <a:buChar char="•"/>
            </a:pPr>
            <a:r>
              <a:rPr lang="en-US" dirty="0"/>
              <a:t>Practice for what we have learned this semester</a:t>
            </a:r>
          </a:p>
          <a:p>
            <a:pPr marL="742950" lvl="1" indent="-285750">
              <a:buFont typeface="Arial" panose="020B0604020202020204" pitchFamily="34" charset="0"/>
              <a:buChar char="•"/>
            </a:pPr>
            <a:r>
              <a:rPr lang="en-US" dirty="0"/>
              <a:t>Practice for the final which will include a design question</a:t>
            </a:r>
          </a:p>
          <a:p>
            <a:pPr marL="1200150" lvl="2" indent="-285750">
              <a:buFont typeface="Arial" panose="020B0604020202020204" pitchFamily="34" charset="0"/>
              <a:buChar char="•"/>
            </a:pPr>
            <a:r>
              <a:rPr lang="en-US" dirty="0"/>
              <a:t>Midterm focused on the design process</a:t>
            </a:r>
          </a:p>
          <a:p>
            <a:pPr marL="1200150" lvl="2" indent="-285750">
              <a:buFont typeface="Arial" panose="020B0604020202020204" pitchFamily="34" charset="0"/>
              <a:buChar char="•"/>
            </a:pPr>
            <a:r>
              <a:rPr lang="en-US" dirty="0"/>
              <a:t>Final will focus more on the design itself (by employing the design process!)</a:t>
            </a:r>
          </a:p>
          <a:p>
            <a:pPr marL="742950" lvl="1" indent="-285750">
              <a:buFont typeface="Arial" panose="020B0604020202020204" pitchFamily="34" charset="0"/>
              <a:buChar char="•"/>
            </a:pPr>
            <a:r>
              <a:rPr lang="en-US" dirty="0"/>
              <a:t>Practice for potentially taking the Capstone course (all but one idea below are from actual Capstone projects)</a:t>
            </a:r>
          </a:p>
          <a:p>
            <a:endParaRPr lang="en-US" dirty="0"/>
          </a:p>
          <a:p>
            <a:r>
              <a:rPr lang="en-US" dirty="0"/>
              <a:t>Choices are left somewhat ambiguous, so you have the flexibility to further define it like you want</a:t>
            </a:r>
          </a:p>
        </p:txBody>
      </p:sp>
      <p:sp>
        <p:nvSpPr>
          <p:cNvPr id="5" name="TextBox 4">
            <a:extLst>
              <a:ext uri="{FF2B5EF4-FFF2-40B4-BE49-F238E27FC236}">
                <a16:creationId xmlns:a16="http://schemas.microsoft.com/office/drawing/2014/main" id="{0DEA09DA-8AD6-1D7A-39B2-1A7731EFE288}"/>
              </a:ext>
            </a:extLst>
          </p:cNvPr>
          <p:cNvSpPr txBox="1"/>
          <p:nvPr/>
        </p:nvSpPr>
        <p:spPr>
          <a:xfrm>
            <a:off x="106699" y="3556063"/>
            <a:ext cx="567277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Faster URL Parser</a:t>
            </a:r>
          </a:p>
          <a:p>
            <a:pPr marL="287338" indent="-287338">
              <a:buFont typeface="Arial" panose="020B0604020202020204" pitchFamily="34" charset="0"/>
              <a:buChar char="•"/>
            </a:pPr>
            <a:r>
              <a:rPr lang="en-US" dirty="0">
                <a:highlight>
                  <a:srgbClr val="00FFFF"/>
                </a:highlight>
              </a:rPr>
              <a:t>Pass the picture </a:t>
            </a:r>
            <a:r>
              <a:rPr lang="en-US" dirty="0"/>
              <a:t>– n people start drawing a picture n their drawing tool, and after x minutes the pictures “rotate” to the next person. This goes on for n times.</a:t>
            </a:r>
          </a:p>
          <a:p>
            <a:pPr marL="287338" indent="-287338">
              <a:buFont typeface="Arial" panose="020B0604020202020204" pitchFamily="34" charset="0"/>
              <a:buChar char="•"/>
            </a:pPr>
            <a:r>
              <a:rPr lang="en-US" dirty="0"/>
              <a:t>Graphical rendering of algorithms for teaching purposes</a:t>
            </a:r>
          </a:p>
          <a:p>
            <a:pPr marL="287338" indent="-287338">
              <a:buFont typeface="Arial" panose="020B0604020202020204" pitchFamily="34" charset="0"/>
              <a:buChar char="•"/>
            </a:pPr>
            <a:r>
              <a:rPr lang="en-US" dirty="0"/>
              <a:t>What should I wear to a specified event</a:t>
            </a:r>
          </a:p>
          <a:p>
            <a:pPr marL="287338" indent="-287338">
              <a:buFont typeface="Arial" panose="020B0604020202020204" pitchFamily="34" charset="0"/>
              <a:buChar char="•"/>
            </a:pPr>
            <a:r>
              <a:rPr lang="en-US" dirty="0"/>
              <a:t>Use eye tracking on phone to move cursor on laptop</a:t>
            </a:r>
          </a:p>
          <a:p>
            <a:pPr marL="287338" indent="-287338">
              <a:buFont typeface="Arial" panose="020B0604020202020204" pitchFamily="34" charset="0"/>
              <a:buChar char="•"/>
            </a:pPr>
            <a:r>
              <a:rPr lang="en-US" dirty="0"/>
              <a:t>Multi-player distributed monopoly</a:t>
            </a:r>
          </a:p>
          <a:p>
            <a:pPr marL="287338" indent="-287338">
              <a:buFont typeface="Arial" panose="020B0604020202020204" pitchFamily="34" charset="0"/>
              <a:buChar char="•"/>
            </a:pPr>
            <a:r>
              <a:rPr lang="en-US" dirty="0"/>
              <a:t>Stock market trading simulator</a:t>
            </a:r>
          </a:p>
          <a:p>
            <a:pPr marL="457200" indent="-457200"/>
            <a:endParaRPr lang="en-US" dirty="0"/>
          </a:p>
        </p:txBody>
      </p:sp>
      <p:sp>
        <p:nvSpPr>
          <p:cNvPr id="8" name="TextBox 7">
            <a:extLst>
              <a:ext uri="{FF2B5EF4-FFF2-40B4-BE49-F238E27FC236}">
                <a16:creationId xmlns:a16="http://schemas.microsoft.com/office/drawing/2014/main" id="{F41CFEFF-C5F9-E41F-1B8E-5DAE498FBFD7}"/>
              </a:ext>
            </a:extLst>
          </p:cNvPr>
          <p:cNvSpPr txBox="1"/>
          <p:nvPr/>
        </p:nvSpPr>
        <p:spPr>
          <a:xfrm>
            <a:off x="5968237" y="3556063"/>
            <a:ext cx="567277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Let’s meet – like a dating site, but for planning group outings</a:t>
            </a:r>
          </a:p>
          <a:p>
            <a:pPr marL="285750" indent="-285750">
              <a:buFont typeface="Arial" panose="020B0604020202020204" pitchFamily="34" charset="0"/>
              <a:buChar char="•"/>
            </a:pPr>
            <a:r>
              <a:rPr lang="en-US" dirty="0">
                <a:highlight>
                  <a:srgbClr val="00FFFF"/>
                </a:highlight>
              </a:rPr>
              <a:t>Help me budget and buy</a:t>
            </a:r>
          </a:p>
          <a:p>
            <a:pPr marL="285750" indent="-285750">
              <a:buFont typeface="Arial" panose="020B0604020202020204" pitchFamily="34" charset="0"/>
              <a:buChar char="•"/>
            </a:pPr>
            <a:r>
              <a:rPr lang="en-US" dirty="0">
                <a:highlight>
                  <a:srgbClr val="00FFFF"/>
                </a:highlight>
              </a:rPr>
              <a:t>Super easy to use tablet for nursing home residents</a:t>
            </a:r>
          </a:p>
          <a:p>
            <a:pPr marL="285750" indent="-285750">
              <a:buFont typeface="Arial" panose="020B0604020202020204" pitchFamily="34" charset="0"/>
              <a:buChar char="•"/>
            </a:pPr>
            <a:r>
              <a:rPr lang="en-US" dirty="0">
                <a:highlight>
                  <a:srgbClr val="00FFFF"/>
                </a:highlight>
              </a:rPr>
              <a:t>Job search and posting</a:t>
            </a:r>
          </a:p>
          <a:p>
            <a:pPr marL="285750" indent="-285750">
              <a:buFont typeface="Arial" panose="020B0604020202020204" pitchFamily="34" charset="0"/>
              <a:buChar char="•"/>
            </a:pPr>
            <a:r>
              <a:rPr lang="en-US" dirty="0">
                <a:highlight>
                  <a:srgbClr val="00FFFF"/>
                </a:highlight>
              </a:rPr>
              <a:t>Escape room game</a:t>
            </a:r>
          </a:p>
        </p:txBody>
      </p:sp>
      <p:sp>
        <p:nvSpPr>
          <p:cNvPr id="10" name="TextBox 9">
            <a:extLst>
              <a:ext uri="{FF2B5EF4-FFF2-40B4-BE49-F238E27FC236}">
                <a16:creationId xmlns:a16="http://schemas.microsoft.com/office/drawing/2014/main" id="{766AE8AC-9178-4FE9-FE1C-22222E5143FC}"/>
              </a:ext>
            </a:extLst>
          </p:cNvPr>
          <p:cNvSpPr txBox="1"/>
          <p:nvPr/>
        </p:nvSpPr>
        <p:spPr>
          <a:xfrm>
            <a:off x="165314" y="6166338"/>
            <a:ext cx="10696117" cy="369332"/>
          </a:xfrm>
          <a:prstGeom prst="rect">
            <a:avLst/>
          </a:prstGeom>
          <a:solidFill>
            <a:srgbClr val="FFFF00"/>
          </a:solidFill>
          <a:ln>
            <a:solidFill>
              <a:srgbClr val="FF0000"/>
            </a:solidFill>
          </a:ln>
        </p:spPr>
        <p:txBody>
          <a:bodyPr wrap="square" rtlCol="0">
            <a:spAutoFit/>
          </a:bodyPr>
          <a:lstStyle/>
          <a:p>
            <a:r>
              <a:rPr lang="en-US" dirty="0"/>
              <a:t>First task: Give an elevator pitch for your project idea. (60 second talk)</a:t>
            </a:r>
          </a:p>
        </p:txBody>
      </p:sp>
    </p:spTree>
    <p:extLst>
      <p:ext uri="{BB962C8B-B14F-4D97-AF65-F5344CB8AC3E}">
        <p14:creationId xmlns:p14="http://schemas.microsoft.com/office/powerpoint/2010/main" val="10159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D2832-713B-1D6A-7E81-0AC93512CB4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7C62A73-BF7C-6D79-CE06-5FC1C672DDD9}"/>
              </a:ext>
            </a:extLst>
          </p:cNvPr>
          <p:cNvSpPr/>
          <p:nvPr/>
        </p:nvSpPr>
        <p:spPr>
          <a:xfrm>
            <a:off x="0" y="0"/>
            <a:ext cx="12192000" cy="59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2DDF35A-9C10-893B-0EC7-607749EF826B}"/>
              </a:ext>
            </a:extLst>
          </p:cNvPr>
          <p:cNvSpPr>
            <a:spLocks noGrp="1"/>
          </p:cNvSpPr>
          <p:nvPr>
            <p:ph type="ctrTitle"/>
          </p:nvPr>
        </p:nvSpPr>
        <p:spPr>
          <a:xfrm>
            <a:off x="0" y="355436"/>
            <a:ext cx="4819005" cy="612843"/>
          </a:xfrm>
          <a:noFill/>
        </p:spPr>
        <p:txBody>
          <a:bodyPr>
            <a:normAutofit fontScale="90000"/>
          </a:bodyPr>
          <a:lstStyle/>
          <a:p>
            <a:r>
              <a:rPr lang="en-US" sz="4800" b="1" dirty="0">
                <a:solidFill>
                  <a:schemeClr val="bg1"/>
                </a:solidFill>
                <a:highlight>
                  <a:srgbClr val="800080"/>
                </a:highlight>
              </a:rPr>
              <a:t>Design Practice</a:t>
            </a:r>
          </a:p>
        </p:txBody>
      </p:sp>
      <p:sp>
        <p:nvSpPr>
          <p:cNvPr id="3" name="TextBox 2">
            <a:extLst>
              <a:ext uri="{FF2B5EF4-FFF2-40B4-BE49-F238E27FC236}">
                <a16:creationId xmlns:a16="http://schemas.microsoft.com/office/drawing/2014/main" id="{379008C4-781E-CD9C-7887-D99A36B36D42}"/>
              </a:ext>
            </a:extLst>
          </p:cNvPr>
          <p:cNvSpPr txBox="1"/>
          <p:nvPr/>
        </p:nvSpPr>
        <p:spPr>
          <a:xfrm>
            <a:off x="284871" y="948823"/>
            <a:ext cx="4534134" cy="5795009"/>
          </a:xfrm>
          <a:prstGeom prst="rect">
            <a:avLst/>
          </a:prstGeom>
          <a:solidFill>
            <a:schemeClr val="accent1">
              <a:lumMod val="75000"/>
            </a:schemeClr>
          </a:solidFill>
          <a:ln w="19050">
            <a:solidFill>
              <a:schemeClr val="tx1"/>
            </a:solidFill>
          </a:ln>
        </p:spPr>
        <p:txBody>
          <a:bodyPr wrap="square" rtlCol="0" anchor="t">
            <a:normAutofit/>
          </a:bodyPr>
          <a:lstStyle/>
          <a:p>
            <a:pPr>
              <a:lnSpc>
                <a:spcPct val="90000"/>
              </a:lnSpc>
              <a:spcAft>
                <a:spcPts val="600"/>
              </a:spcAft>
            </a:pPr>
            <a:r>
              <a:rPr lang="en-US" sz="1600" dirty="0">
                <a:solidFill>
                  <a:schemeClr val="bg1"/>
                </a:solidFill>
              </a:rPr>
              <a:t>Steps</a:t>
            </a:r>
          </a:p>
          <a:p>
            <a:pPr marL="285750" indent="-285750">
              <a:lnSpc>
                <a:spcPct val="90000"/>
              </a:lnSpc>
              <a:spcAft>
                <a:spcPts val="600"/>
              </a:spcAft>
              <a:buFont typeface="Wingdings" panose="05000000000000000000" pitchFamily="2" charset="2"/>
              <a:buChar char="ü"/>
            </a:pPr>
            <a:r>
              <a:rPr lang="en-US" sz="1600" dirty="0">
                <a:solidFill>
                  <a:schemeClr val="bg1"/>
                </a:solidFill>
              </a:rPr>
              <a:t>Elevator pitch</a:t>
            </a:r>
          </a:p>
          <a:p>
            <a:pPr marL="285750" indent="-285750">
              <a:lnSpc>
                <a:spcPct val="90000"/>
              </a:lnSpc>
              <a:spcAft>
                <a:spcPts val="600"/>
              </a:spcAft>
              <a:buFont typeface="Wingdings" panose="05000000000000000000" pitchFamily="2" charset="2"/>
              <a:buChar char="ü"/>
            </a:pPr>
            <a:r>
              <a:rPr lang="en-US" sz="1600" dirty="0">
                <a:solidFill>
                  <a:schemeClr val="bg1"/>
                </a:solidFill>
              </a:rPr>
              <a:t>Formal Proposal</a:t>
            </a:r>
          </a:p>
          <a:p>
            <a:pPr marL="285750" indent="-285750">
              <a:lnSpc>
                <a:spcPct val="90000"/>
              </a:lnSpc>
              <a:spcAft>
                <a:spcPts val="600"/>
              </a:spcAft>
              <a:buFont typeface="Wingdings" panose="05000000000000000000" pitchFamily="2" charset="2"/>
              <a:buChar char="q"/>
            </a:pPr>
            <a:r>
              <a:rPr lang="en-US" sz="1600" dirty="0">
                <a:solidFill>
                  <a:schemeClr val="bg1"/>
                </a:solidFill>
              </a:rPr>
              <a:t>Technical Design</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Architecture</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Components</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Communication</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DB schema</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Run-time representation</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Program flow</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Algorithm descriptions</a:t>
            </a:r>
          </a:p>
          <a:p>
            <a:pPr marL="285750" indent="-285750">
              <a:lnSpc>
                <a:spcPct val="90000"/>
              </a:lnSpc>
              <a:spcAft>
                <a:spcPts val="600"/>
              </a:spcAft>
              <a:buFont typeface="Wingdings" panose="05000000000000000000" pitchFamily="2" charset="2"/>
              <a:buChar char="q"/>
            </a:pPr>
            <a:r>
              <a:rPr lang="en-US" sz="1600" dirty="0">
                <a:solidFill>
                  <a:schemeClr val="bg1"/>
                </a:solidFill>
              </a:rPr>
              <a:t>Testing Design</a:t>
            </a:r>
          </a:p>
          <a:p>
            <a:pPr marL="285750" indent="-285750">
              <a:lnSpc>
                <a:spcPct val="90000"/>
              </a:lnSpc>
              <a:spcAft>
                <a:spcPts val="600"/>
              </a:spcAft>
              <a:buFont typeface="Wingdings" panose="05000000000000000000" pitchFamily="2" charset="2"/>
              <a:buChar char="q"/>
            </a:pPr>
            <a:r>
              <a:rPr lang="en-US" sz="1600" dirty="0">
                <a:solidFill>
                  <a:schemeClr val="bg1"/>
                </a:solidFill>
              </a:rPr>
              <a:t>Development</a:t>
            </a:r>
          </a:p>
          <a:p>
            <a:pPr marL="285750" indent="-285750">
              <a:lnSpc>
                <a:spcPct val="90000"/>
              </a:lnSpc>
              <a:spcAft>
                <a:spcPts val="600"/>
              </a:spcAft>
              <a:buFont typeface="Wingdings" panose="05000000000000000000" pitchFamily="2" charset="2"/>
              <a:buChar char="q"/>
            </a:pPr>
            <a:r>
              <a:rPr lang="en-US" sz="1600" dirty="0">
                <a:solidFill>
                  <a:schemeClr val="bg1"/>
                </a:solidFill>
              </a:rPr>
              <a:t>Final Testing</a:t>
            </a:r>
          </a:p>
          <a:p>
            <a:pPr>
              <a:lnSpc>
                <a:spcPct val="90000"/>
              </a:lnSpc>
              <a:spcAft>
                <a:spcPts val="600"/>
              </a:spcAft>
            </a:pPr>
            <a:endParaRPr lang="en-US" sz="1600" dirty="0">
              <a:solidFill>
                <a:schemeClr val="bg1"/>
              </a:solidFill>
            </a:endParaRPr>
          </a:p>
        </p:txBody>
      </p:sp>
      <p:sp>
        <p:nvSpPr>
          <p:cNvPr id="9" name="Rectangle: Folded Corner 8">
            <a:extLst>
              <a:ext uri="{FF2B5EF4-FFF2-40B4-BE49-F238E27FC236}">
                <a16:creationId xmlns:a16="http://schemas.microsoft.com/office/drawing/2014/main" id="{95B9A534-AD82-EE54-22EB-FD66A19B8DF6}"/>
              </a:ext>
            </a:extLst>
          </p:cNvPr>
          <p:cNvSpPr/>
          <p:nvPr/>
        </p:nvSpPr>
        <p:spPr>
          <a:xfrm>
            <a:off x="5257801" y="1801558"/>
            <a:ext cx="6723184" cy="4569934"/>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accent1">
                    <a:lumMod val="50000"/>
                  </a:schemeClr>
                </a:solidFill>
              </a:rPr>
              <a:t>With your team:</a:t>
            </a:r>
          </a:p>
          <a:p>
            <a:endParaRPr lang="en-US" i="1" dirty="0">
              <a:solidFill>
                <a:schemeClr val="accent1">
                  <a:lumMod val="50000"/>
                </a:schemeClr>
              </a:solidFill>
            </a:endParaRPr>
          </a:p>
          <a:p>
            <a:pPr marL="285750" indent="-285750">
              <a:buFont typeface="Arial" panose="020B0604020202020204" pitchFamily="34" charset="0"/>
              <a:buChar char="•"/>
            </a:pPr>
            <a:r>
              <a:rPr lang="en-US" i="1" dirty="0">
                <a:solidFill>
                  <a:schemeClr val="accent1">
                    <a:lumMod val="50000"/>
                  </a:schemeClr>
                </a:solidFill>
              </a:rPr>
              <a:t>Decide on best methods of clarifying your technical design</a:t>
            </a:r>
          </a:p>
          <a:p>
            <a:pPr marL="742950" lvl="1" indent="-285750">
              <a:buFont typeface="Arial" panose="020B0604020202020204" pitchFamily="34" charset="0"/>
              <a:buChar char="•"/>
            </a:pPr>
            <a:r>
              <a:rPr lang="en-US" i="1" dirty="0">
                <a:solidFill>
                  <a:schemeClr val="accent1">
                    <a:lumMod val="50000"/>
                  </a:schemeClr>
                </a:solidFill>
              </a:rPr>
              <a:t>Specify the high-level content that would go into each method, e.g.:</a:t>
            </a:r>
          </a:p>
          <a:p>
            <a:pPr marL="1200150" lvl="2" indent="-285750">
              <a:buFont typeface="Arial" panose="020B0604020202020204" pitchFamily="34" charset="0"/>
              <a:buChar char="•"/>
            </a:pPr>
            <a:r>
              <a:rPr lang="en-US" i="1" dirty="0">
                <a:solidFill>
                  <a:schemeClr val="accent1">
                    <a:lumMod val="50000"/>
                  </a:schemeClr>
                </a:solidFill>
              </a:rPr>
              <a:t>Architecture: Systems, main components, and topology</a:t>
            </a:r>
          </a:p>
          <a:p>
            <a:pPr marL="1200150" lvl="2" indent="-285750">
              <a:buFont typeface="Arial" panose="020B0604020202020204" pitchFamily="34" charset="0"/>
              <a:buChar char="•"/>
            </a:pPr>
            <a:r>
              <a:rPr lang="en-US" i="1" dirty="0">
                <a:solidFill>
                  <a:schemeClr val="accent1">
                    <a:lumMod val="50000"/>
                  </a:schemeClr>
                </a:solidFill>
              </a:rPr>
              <a:t>Component diagram: main components and their interfaces</a:t>
            </a:r>
          </a:p>
          <a:p>
            <a:pPr marL="742950" lvl="1" indent="-285750">
              <a:buFont typeface="Arial" panose="020B0604020202020204" pitchFamily="34" charset="0"/>
              <a:buChar char="•"/>
            </a:pPr>
            <a:r>
              <a:rPr lang="en-US" i="1" dirty="0">
                <a:solidFill>
                  <a:schemeClr val="accent1">
                    <a:lumMod val="50000"/>
                  </a:schemeClr>
                </a:solidFill>
              </a:rPr>
              <a:t>You do not have to actually create the designs</a:t>
            </a:r>
          </a:p>
          <a:p>
            <a:pPr marL="742950" lvl="1" indent="-285750">
              <a:buFont typeface="Arial" panose="020B0604020202020204" pitchFamily="34" charset="0"/>
              <a:buChar char="•"/>
            </a:pPr>
            <a:r>
              <a:rPr lang="en-US" i="1" dirty="0">
                <a:solidFill>
                  <a:schemeClr val="accent1">
                    <a:lumMod val="50000"/>
                  </a:schemeClr>
                </a:solidFill>
              </a:rPr>
              <a:t>Take 15 minutes</a:t>
            </a:r>
          </a:p>
          <a:p>
            <a:pPr marL="742950" lvl="1" indent="-285750">
              <a:buFont typeface="Arial" panose="020B0604020202020204" pitchFamily="34" charset="0"/>
              <a:buChar char="•"/>
            </a:pPr>
            <a:r>
              <a:rPr lang="en-US" i="1" dirty="0">
                <a:solidFill>
                  <a:schemeClr val="accent1">
                    <a:lumMod val="50000"/>
                  </a:schemeClr>
                </a:solidFill>
              </a:rPr>
              <a:t>Present to class</a:t>
            </a:r>
          </a:p>
          <a:p>
            <a:pPr marL="742950" lvl="1" indent="-285750">
              <a:buFont typeface="Arial" panose="020B0604020202020204" pitchFamily="34" charset="0"/>
              <a:buChar char="•"/>
            </a:pPr>
            <a:endParaRPr lang="en-US" i="1" dirty="0">
              <a:solidFill>
                <a:schemeClr val="accent1">
                  <a:lumMod val="50000"/>
                </a:schemeClr>
              </a:solidFill>
            </a:endParaRPr>
          </a:p>
          <a:p>
            <a:r>
              <a:rPr lang="en-US" i="1" dirty="0">
                <a:solidFill>
                  <a:schemeClr val="accent1">
                    <a:lumMod val="50000"/>
                  </a:schemeClr>
                </a:solidFill>
                <a:highlight>
                  <a:srgbClr val="00FFFF"/>
                </a:highlight>
              </a:rPr>
              <a:t>But first some examples.</a:t>
            </a:r>
          </a:p>
        </p:txBody>
      </p:sp>
    </p:spTree>
    <p:extLst>
      <p:ext uri="{BB962C8B-B14F-4D97-AF65-F5344CB8AC3E}">
        <p14:creationId xmlns:p14="http://schemas.microsoft.com/office/powerpoint/2010/main" val="1552506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10B4E-1BC7-9AE0-BE34-79FD0CA831F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BC427B4-759F-7B05-07D3-27D777EA2B59}"/>
              </a:ext>
            </a:extLst>
          </p:cNvPr>
          <p:cNvSpPr/>
          <p:nvPr/>
        </p:nvSpPr>
        <p:spPr>
          <a:xfrm>
            <a:off x="0" y="0"/>
            <a:ext cx="12192000" cy="59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6EC49E0-B0A0-572B-E14F-92A0CFAD9BA0}"/>
              </a:ext>
            </a:extLst>
          </p:cNvPr>
          <p:cNvSpPr>
            <a:spLocks noGrp="1"/>
          </p:cNvSpPr>
          <p:nvPr>
            <p:ph type="ctrTitle"/>
          </p:nvPr>
        </p:nvSpPr>
        <p:spPr>
          <a:xfrm>
            <a:off x="0" y="355436"/>
            <a:ext cx="12192001" cy="612843"/>
          </a:xfrm>
          <a:noFill/>
        </p:spPr>
        <p:txBody>
          <a:bodyPr>
            <a:normAutofit fontScale="90000"/>
          </a:bodyPr>
          <a:lstStyle/>
          <a:p>
            <a:r>
              <a:rPr lang="en-US" sz="4800" b="1" dirty="0">
                <a:solidFill>
                  <a:schemeClr val="bg1"/>
                </a:solidFill>
                <a:highlight>
                  <a:srgbClr val="800080"/>
                </a:highlight>
              </a:rPr>
              <a:t>Build for speed</a:t>
            </a:r>
          </a:p>
        </p:txBody>
      </p:sp>
      <p:sp>
        <p:nvSpPr>
          <p:cNvPr id="5" name="TextBox 4">
            <a:extLst>
              <a:ext uri="{FF2B5EF4-FFF2-40B4-BE49-F238E27FC236}">
                <a16:creationId xmlns:a16="http://schemas.microsoft.com/office/drawing/2014/main" id="{EF08ED5E-019C-DD28-B105-007E01A49750}"/>
              </a:ext>
            </a:extLst>
          </p:cNvPr>
          <p:cNvSpPr txBox="1"/>
          <p:nvPr/>
        </p:nvSpPr>
        <p:spPr>
          <a:xfrm>
            <a:off x="372207" y="1459230"/>
            <a:ext cx="11670323" cy="3939540"/>
          </a:xfrm>
          <a:prstGeom prst="rect">
            <a:avLst/>
          </a:prstGeom>
          <a:solidFill>
            <a:schemeClr val="bg1"/>
          </a:solidFill>
          <a:ln w="57150">
            <a:solidFill>
              <a:srgbClr val="FF0000"/>
            </a:solidFill>
          </a:ln>
        </p:spPr>
        <p:txBody>
          <a:bodyPr wrap="square" rtlCol="0">
            <a:spAutoFit/>
          </a:bodyPr>
          <a:lstStyle/>
          <a:p>
            <a:r>
              <a:rPr lang="en-US" dirty="0">
                <a:highlight>
                  <a:srgbClr val="00FFFF"/>
                </a:highlight>
              </a:rPr>
              <a:t>Faster URL parser</a:t>
            </a:r>
            <a:r>
              <a:rPr lang="en-US" dirty="0"/>
              <a:t>:</a:t>
            </a:r>
          </a:p>
          <a:p>
            <a:endParaRPr lang="en-US" dirty="0"/>
          </a:p>
          <a:p>
            <a:endParaRPr lang="en-US" dirty="0"/>
          </a:p>
          <a:p>
            <a:r>
              <a:rPr lang="en-US" sz="1600" dirty="0"/>
              <a:t>https://bookshelf.vitalsource.com/reader/books/9781260423297/epubcfi/6/30[%3Bvnd.vst.idref%3Dchapter06]!/4/222/3:197[add%2Citi]</a:t>
            </a:r>
          </a:p>
          <a:p>
            <a:endParaRPr lang="en-US" dirty="0"/>
          </a:p>
          <a:p>
            <a:pPr marL="285750" indent="-285750">
              <a:buFont typeface="Arial" panose="020B0604020202020204" pitchFamily="34" charset="0"/>
              <a:buChar char="•"/>
            </a:pPr>
            <a:r>
              <a:rPr lang="en-US" dirty="0"/>
              <a:t>Architecture:</a:t>
            </a:r>
          </a:p>
          <a:p>
            <a:pPr marL="742950" lvl="1" indent="-285750">
              <a:buFont typeface="Arial" panose="020B0604020202020204" pitchFamily="34" charset="0"/>
              <a:buChar char="•"/>
            </a:pPr>
            <a:r>
              <a:rPr lang="en-US" dirty="0"/>
              <a:t>Single module running on as part of the server software</a:t>
            </a:r>
          </a:p>
          <a:p>
            <a:pPr marL="1200150" lvl="2" indent="-285750">
              <a:buFont typeface="Arial" panose="020B0604020202020204" pitchFamily="34" charset="0"/>
              <a:buChar char="•"/>
            </a:pPr>
            <a:r>
              <a:rPr lang="en-US" dirty="0"/>
              <a:t>Called by server code with (remaining) URL string</a:t>
            </a:r>
          </a:p>
          <a:p>
            <a:pPr marL="1200150" lvl="2" indent="-285750">
              <a:buFont typeface="Arial" panose="020B0604020202020204" pitchFamily="34" charset="0"/>
              <a:buChar char="•"/>
            </a:pPr>
            <a:r>
              <a:rPr lang="en-US" dirty="0"/>
              <a:t>Return to server with parsed URL string in specified format</a:t>
            </a:r>
          </a:p>
          <a:p>
            <a:pPr marL="742950" lvl="1" indent="-285750">
              <a:buFont typeface="Arial" panose="020B0604020202020204" pitchFamily="34" charset="0"/>
              <a:buChar char="•"/>
            </a:pPr>
            <a:r>
              <a:rPr lang="en-US" dirty="0"/>
              <a:t>For testing purposes, I/O to files and/or DB and timing capability</a:t>
            </a:r>
          </a:p>
          <a:p>
            <a:pPr marL="1200150" lvl="2" indent="-285750">
              <a:buFont typeface="Arial" panose="020B0604020202020204" pitchFamily="34" charset="0"/>
              <a:buChar char="•"/>
            </a:pPr>
            <a:r>
              <a:rPr lang="en-US" dirty="0"/>
              <a:t>Comprehensive test suite</a:t>
            </a:r>
          </a:p>
          <a:p>
            <a:pPr marL="285750" indent="-285750">
              <a:buFont typeface="Arial" panose="020B0604020202020204" pitchFamily="34" charset="0"/>
              <a:buChar char="•"/>
            </a:pPr>
            <a:r>
              <a:rPr lang="en-US" dirty="0"/>
              <a:t>Language choice: C/C++</a:t>
            </a:r>
          </a:p>
          <a:p>
            <a:pPr marL="285750" indent="-285750">
              <a:buFont typeface="Arial" panose="020B0604020202020204" pitchFamily="34" charset="0"/>
              <a:buChar char="•"/>
            </a:pPr>
            <a:r>
              <a:rPr lang="en-US" dirty="0"/>
              <a:t>Algorithm descriptions</a:t>
            </a:r>
          </a:p>
          <a:p>
            <a:pPr marL="742950" lvl="1" indent="-285750">
              <a:buFont typeface="Arial" panose="020B0604020202020204" pitchFamily="34" charset="0"/>
              <a:buChar char="•"/>
            </a:pPr>
            <a:r>
              <a:rPr lang="en-US" dirty="0"/>
              <a:t>Algorithm / data structure combination to maximize speed of parsing</a:t>
            </a:r>
          </a:p>
        </p:txBody>
      </p:sp>
      <p:sp>
        <p:nvSpPr>
          <p:cNvPr id="3" name="Rectangle: Folded Corner 2">
            <a:extLst>
              <a:ext uri="{FF2B5EF4-FFF2-40B4-BE49-F238E27FC236}">
                <a16:creationId xmlns:a16="http://schemas.microsoft.com/office/drawing/2014/main" id="{11EEDA68-2EE8-D2EB-242D-03B05965FCCB}"/>
              </a:ext>
            </a:extLst>
          </p:cNvPr>
          <p:cNvSpPr/>
          <p:nvPr/>
        </p:nvSpPr>
        <p:spPr>
          <a:xfrm>
            <a:off x="8483601" y="4940136"/>
            <a:ext cx="1729153" cy="1109949"/>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Agile</a:t>
            </a:r>
          </a:p>
        </p:txBody>
      </p:sp>
    </p:spTree>
    <p:extLst>
      <p:ext uri="{BB962C8B-B14F-4D97-AF65-F5344CB8AC3E}">
        <p14:creationId xmlns:p14="http://schemas.microsoft.com/office/powerpoint/2010/main" val="2625783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D07B6-DE65-9254-8441-DA3E6278E4C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AC86CB9-B3A3-DC34-B47A-ED6DC4DD8226}"/>
              </a:ext>
            </a:extLst>
          </p:cNvPr>
          <p:cNvSpPr/>
          <p:nvPr/>
        </p:nvSpPr>
        <p:spPr>
          <a:xfrm>
            <a:off x="0" y="0"/>
            <a:ext cx="12192000" cy="59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7C52317-0F5D-DB81-0FAC-B9A4589667D1}"/>
              </a:ext>
            </a:extLst>
          </p:cNvPr>
          <p:cNvSpPr>
            <a:spLocks noGrp="1"/>
          </p:cNvSpPr>
          <p:nvPr>
            <p:ph type="ctrTitle"/>
          </p:nvPr>
        </p:nvSpPr>
        <p:spPr>
          <a:xfrm>
            <a:off x="0" y="355436"/>
            <a:ext cx="12192001" cy="612843"/>
          </a:xfrm>
          <a:noFill/>
        </p:spPr>
        <p:txBody>
          <a:bodyPr>
            <a:normAutofit fontScale="90000"/>
          </a:bodyPr>
          <a:lstStyle/>
          <a:p>
            <a:r>
              <a:rPr lang="en-US" sz="4800" b="1" dirty="0">
                <a:solidFill>
                  <a:schemeClr val="bg1"/>
                </a:solidFill>
                <a:highlight>
                  <a:srgbClr val="800080"/>
                </a:highlight>
              </a:rPr>
              <a:t>Algorithms and Library/pattern matching</a:t>
            </a:r>
          </a:p>
        </p:txBody>
      </p:sp>
      <p:sp>
        <p:nvSpPr>
          <p:cNvPr id="5" name="TextBox 4">
            <a:extLst>
              <a:ext uri="{FF2B5EF4-FFF2-40B4-BE49-F238E27FC236}">
                <a16:creationId xmlns:a16="http://schemas.microsoft.com/office/drawing/2014/main" id="{91FE078D-6425-A9BB-45DE-36ACB5B991D9}"/>
              </a:ext>
            </a:extLst>
          </p:cNvPr>
          <p:cNvSpPr txBox="1"/>
          <p:nvPr/>
        </p:nvSpPr>
        <p:spPr>
          <a:xfrm>
            <a:off x="260838" y="2139462"/>
            <a:ext cx="11670323" cy="2308324"/>
          </a:xfrm>
          <a:prstGeom prst="rect">
            <a:avLst/>
          </a:prstGeom>
          <a:solidFill>
            <a:schemeClr val="bg1"/>
          </a:solidFill>
          <a:ln w="57150">
            <a:solidFill>
              <a:srgbClr val="FF0000"/>
            </a:solidFill>
          </a:ln>
        </p:spPr>
        <p:txBody>
          <a:bodyPr wrap="square" rtlCol="0">
            <a:spAutoFit/>
          </a:bodyPr>
          <a:lstStyle/>
          <a:p>
            <a:r>
              <a:rPr lang="en-US" dirty="0">
                <a:highlight>
                  <a:srgbClr val="00FFFF"/>
                </a:highlight>
              </a:rPr>
              <a:t>Tool kit to create graphical rendering of algorithms for teaching purposes</a:t>
            </a:r>
            <a:r>
              <a:rPr lang="en-US" dirty="0"/>
              <a:t>:</a:t>
            </a:r>
          </a:p>
          <a:p>
            <a:endParaRPr lang="en-US" dirty="0"/>
          </a:p>
          <a:p>
            <a:pPr marL="285750" indent="-285750">
              <a:buFont typeface="Arial" panose="020B0604020202020204" pitchFamily="34" charset="0"/>
              <a:buChar char="•"/>
            </a:pPr>
            <a:r>
              <a:rPr lang="en-US" dirty="0"/>
              <a:t>Architecture:</a:t>
            </a:r>
          </a:p>
          <a:p>
            <a:pPr marL="742950" lvl="1" indent="-285750">
              <a:buFont typeface="Arial" panose="020B0604020202020204" pitchFamily="34" charset="0"/>
              <a:buChar char="•"/>
            </a:pPr>
            <a:r>
              <a:rPr lang="en-US" dirty="0"/>
              <a:t>Mobile app (or Web app?): Client app to run standalone except for access to server-side DB for design repository</a:t>
            </a:r>
          </a:p>
          <a:p>
            <a:pPr marL="742950" lvl="1" indent="-285750">
              <a:buFont typeface="Arial" panose="020B0604020202020204" pitchFamily="34" charset="0"/>
              <a:buChar char="•"/>
            </a:pPr>
            <a:r>
              <a:rPr lang="en-US" dirty="0"/>
              <a:t>MVC:</a:t>
            </a:r>
          </a:p>
          <a:p>
            <a:pPr marL="1200150" lvl="2" indent="-285750">
              <a:buFont typeface="Arial" panose="020B0604020202020204" pitchFamily="34" charset="0"/>
              <a:buChar char="•"/>
            </a:pPr>
            <a:r>
              <a:rPr lang="en-US" dirty="0"/>
              <a:t>GUI – toolkit view and build screen (algorithm specification), output rendering</a:t>
            </a:r>
          </a:p>
          <a:p>
            <a:pPr marL="1200150" lvl="2" indent="-285750">
              <a:buFont typeface="Arial" panose="020B0604020202020204" pitchFamily="34" charset="0"/>
              <a:buChar char="•"/>
            </a:pPr>
            <a:r>
              <a:rPr lang="en-US" dirty="0"/>
              <a:t>Representations – algorithm, values to trace</a:t>
            </a:r>
          </a:p>
          <a:p>
            <a:pPr marL="1200150" lvl="2" indent="-285750">
              <a:buFont typeface="Arial" panose="020B0604020202020204" pitchFamily="34" charset="0"/>
              <a:buChar char="•"/>
            </a:pPr>
            <a:r>
              <a:rPr lang="en-US" dirty="0"/>
              <a:t>Engine – simulate running algorithm, capturing specified output, converting to external representation (JSON)</a:t>
            </a:r>
          </a:p>
        </p:txBody>
      </p:sp>
      <p:sp>
        <p:nvSpPr>
          <p:cNvPr id="3" name="Rectangle: Folded Corner 2">
            <a:extLst>
              <a:ext uri="{FF2B5EF4-FFF2-40B4-BE49-F238E27FC236}">
                <a16:creationId xmlns:a16="http://schemas.microsoft.com/office/drawing/2014/main" id="{D2D97F21-BE84-2AE5-7F62-4C6AEC768DBA}"/>
              </a:ext>
            </a:extLst>
          </p:cNvPr>
          <p:cNvSpPr/>
          <p:nvPr/>
        </p:nvSpPr>
        <p:spPr>
          <a:xfrm>
            <a:off x="8483601" y="4940136"/>
            <a:ext cx="1729153" cy="1109949"/>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Prototype</a:t>
            </a:r>
          </a:p>
        </p:txBody>
      </p:sp>
    </p:spTree>
    <p:extLst>
      <p:ext uri="{BB962C8B-B14F-4D97-AF65-F5344CB8AC3E}">
        <p14:creationId xmlns:p14="http://schemas.microsoft.com/office/powerpoint/2010/main" val="353322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7007C-17A1-BEFE-2C29-FAFCE75EC26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CE3A8D8-92B7-CD44-15B8-0E586F53BCFB}"/>
              </a:ext>
            </a:extLst>
          </p:cNvPr>
          <p:cNvSpPr/>
          <p:nvPr/>
        </p:nvSpPr>
        <p:spPr>
          <a:xfrm>
            <a:off x="0" y="0"/>
            <a:ext cx="12192000" cy="59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E15166F-0822-8B16-E184-24474660A5A0}"/>
              </a:ext>
            </a:extLst>
          </p:cNvPr>
          <p:cNvSpPr>
            <a:spLocks noGrp="1"/>
          </p:cNvSpPr>
          <p:nvPr>
            <p:ph type="ctrTitle"/>
          </p:nvPr>
        </p:nvSpPr>
        <p:spPr>
          <a:xfrm>
            <a:off x="0" y="355436"/>
            <a:ext cx="12192001" cy="612843"/>
          </a:xfrm>
          <a:noFill/>
        </p:spPr>
        <p:txBody>
          <a:bodyPr>
            <a:normAutofit fontScale="90000"/>
          </a:bodyPr>
          <a:lstStyle/>
          <a:p>
            <a:r>
              <a:rPr lang="en-US" sz="4800" b="1" dirty="0">
                <a:solidFill>
                  <a:schemeClr val="bg1"/>
                </a:solidFill>
                <a:highlight>
                  <a:srgbClr val="800080"/>
                </a:highlight>
              </a:rPr>
              <a:t>Security, adaptive recovery, reasoning</a:t>
            </a:r>
          </a:p>
        </p:txBody>
      </p:sp>
      <p:sp>
        <p:nvSpPr>
          <p:cNvPr id="5" name="TextBox 4">
            <a:extLst>
              <a:ext uri="{FF2B5EF4-FFF2-40B4-BE49-F238E27FC236}">
                <a16:creationId xmlns:a16="http://schemas.microsoft.com/office/drawing/2014/main" id="{F9932B98-A1F0-28AA-8442-6D6674461DFA}"/>
              </a:ext>
            </a:extLst>
          </p:cNvPr>
          <p:cNvSpPr txBox="1"/>
          <p:nvPr/>
        </p:nvSpPr>
        <p:spPr>
          <a:xfrm>
            <a:off x="357554" y="2751879"/>
            <a:ext cx="11670323" cy="3139321"/>
          </a:xfrm>
          <a:prstGeom prst="rect">
            <a:avLst/>
          </a:prstGeom>
          <a:solidFill>
            <a:schemeClr val="bg1"/>
          </a:solidFill>
          <a:ln w="57150">
            <a:solidFill>
              <a:srgbClr val="FF0000"/>
            </a:solidFill>
          </a:ln>
        </p:spPr>
        <p:txBody>
          <a:bodyPr wrap="square" rtlCol="0">
            <a:spAutoFit/>
          </a:bodyPr>
          <a:lstStyle/>
          <a:p>
            <a:r>
              <a:rPr lang="en-US" dirty="0">
                <a:highlight>
                  <a:srgbClr val="00FFFF"/>
                </a:highlight>
              </a:rPr>
              <a:t>What should I wear to a specific event</a:t>
            </a:r>
            <a:endParaRPr lang="en-US" dirty="0"/>
          </a:p>
          <a:p>
            <a:endParaRPr lang="en-US" dirty="0"/>
          </a:p>
          <a:p>
            <a:pPr marL="285750" indent="-285750">
              <a:buFont typeface="Arial" panose="020B0604020202020204" pitchFamily="34" charset="0"/>
              <a:buChar char="•"/>
            </a:pPr>
            <a:r>
              <a:rPr lang="en-US" dirty="0"/>
              <a:t>Architecture: MVC</a:t>
            </a:r>
          </a:p>
          <a:p>
            <a:pPr marL="742950" lvl="1" indent="-285750">
              <a:buFont typeface="Arial" panose="020B0604020202020204" pitchFamily="34" charset="0"/>
              <a:buChar char="•"/>
            </a:pPr>
            <a:r>
              <a:rPr lang="en-US" dirty="0"/>
              <a:t>Dynamic web app: </a:t>
            </a:r>
          </a:p>
          <a:p>
            <a:pPr marL="1200150" lvl="2" indent="-285750">
              <a:buFont typeface="Arial" panose="020B0604020202020204" pitchFamily="34" charset="0"/>
              <a:buChar char="•"/>
            </a:pPr>
            <a:r>
              <a:rPr lang="en-US" dirty="0"/>
              <a:t>Client: Basic GUI for simple input / output</a:t>
            </a:r>
          </a:p>
          <a:p>
            <a:pPr marL="1200150" lvl="2" indent="-285750">
              <a:buFont typeface="Arial" panose="020B0604020202020204" pitchFamily="34" charset="0"/>
              <a:buChar char="•"/>
            </a:pPr>
            <a:r>
              <a:rPr lang="en-US" dirty="0"/>
              <a:t>App Server: Onboarding, secure login, matching algorithms, connectivity to APIs, output generation</a:t>
            </a:r>
          </a:p>
          <a:p>
            <a:pPr marL="1200150" lvl="2" indent="-285750">
              <a:buFont typeface="Arial" panose="020B0604020202020204" pitchFamily="34" charset="0"/>
              <a:buChar char="•"/>
            </a:pPr>
            <a:r>
              <a:rPr lang="en-US" dirty="0"/>
              <a:t>Services servers: APIs</a:t>
            </a:r>
          </a:p>
          <a:p>
            <a:pPr marL="1200150" lvl="2" indent="-285750">
              <a:buFont typeface="Arial" panose="020B0604020202020204" pitchFamily="34" charset="0"/>
              <a:buChar char="•"/>
            </a:pPr>
            <a:r>
              <a:rPr lang="en-US" dirty="0"/>
              <a:t>Database: Client info, event info, API sources / access procedures</a:t>
            </a:r>
          </a:p>
          <a:p>
            <a:pPr marL="285750" indent="-285750">
              <a:buFont typeface="Arial" panose="020B0604020202020204" pitchFamily="34" charset="0"/>
              <a:buChar char="•"/>
            </a:pPr>
            <a:r>
              <a:rPr lang="en-US" dirty="0"/>
              <a:t>Algorithms:</a:t>
            </a:r>
          </a:p>
          <a:p>
            <a:pPr marL="742950" lvl="1" indent="-285750">
              <a:buFont typeface="Arial" panose="020B0604020202020204" pitchFamily="34" charset="0"/>
              <a:buChar char="•"/>
            </a:pPr>
            <a:r>
              <a:rPr lang="en-US" dirty="0"/>
              <a:t>Screen scrapers</a:t>
            </a:r>
          </a:p>
          <a:p>
            <a:pPr marL="742950" lvl="1" indent="-285750">
              <a:buFont typeface="Arial" panose="020B0604020202020204" pitchFamily="34" charset="0"/>
              <a:buChar char="•"/>
            </a:pPr>
            <a:r>
              <a:rPr lang="en-US" dirty="0"/>
              <a:t>Inference engine</a:t>
            </a:r>
          </a:p>
        </p:txBody>
      </p:sp>
      <p:sp>
        <p:nvSpPr>
          <p:cNvPr id="3" name="Rectangle: Folded Corner 2">
            <a:extLst>
              <a:ext uri="{FF2B5EF4-FFF2-40B4-BE49-F238E27FC236}">
                <a16:creationId xmlns:a16="http://schemas.microsoft.com/office/drawing/2014/main" id="{9F909B91-F10E-395C-C4A5-EF4EC5001CD9}"/>
              </a:ext>
            </a:extLst>
          </p:cNvPr>
          <p:cNvSpPr/>
          <p:nvPr/>
        </p:nvSpPr>
        <p:spPr>
          <a:xfrm>
            <a:off x="8483601" y="4940136"/>
            <a:ext cx="1729153" cy="1109949"/>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Prototype </a:t>
            </a:r>
            <a:r>
              <a:rPr lang="en-US" dirty="0">
                <a:sym typeface="Wingdings" panose="05000000000000000000" pitchFamily="2" charset="2"/>
              </a:rPr>
              <a:t> Agile</a:t>
            </a:r>
            <a:endParaRPr lang="en-US" dirty="0"/>
          </a:p>
        </p:txBody>
      </p:sp>
    </p:spTree>
    <p:extLst>
      <p:ext uri="{BB962C8B-B14F-4D97-AF65-F5344CB8AC3E}">
        <p14:creationId xmlns:p14="http://schemas.microsoft.com/office/powerpoint/2010/main" val="1423993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C8234-7695-943A-AF8D-AD9BF300513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3C88DF2-89DA-DBF3-7226-6C7497F8AA50}"/>
              </a:ext>
            </a:extLst>
          </p:cNvPr>
          <p:cNvSpPr/>
          <p:nvPr/>
        </p:nvSpPr>
        <p:spPr>
          <a:xfrm>
            <a:off x="0" y="0"/>
            <a:ext cx="12192000" cy="59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B28549F-F5CA-7AE5-B313-9E3A061E0113}"/>
              </a:ext>
            </a:extLst>
          </p:cNvPr>
          <p:cNvSpPr>
            <a:spLocks noGrp="1"/>
          </p:cNvSpPr>
          <p:nvPr>
            <p:ph type="ctrTitle"/>
          </p:nvPr>
        </p:nvSpPr>
        <p:spPr>
          <a:xfrm>
            <a:off x="0" y="355436"/>
            <a:ext cx="12192001" cy="612843"/>
          </a:xfrm>
          <a:noFill/>
        </p:spPr>
        <p:txBody>
          <a:bodyPr>
            <a:normAutofit fontScale="90000"/>
          </a:bodyPr>
          <a:lstStyle/>
          <a:p>
            <a:r>
              <a:rPr lang="en-US" sz="4800" b="1" dirty="0">
                <a:solidFill>
                  <a:schemeClr val="bg1"/>
                </a:solidFill>
                <a:highlight>
                  <a:srgbClr val="800080"/>
                </a:highlight>
              </a:rPr>
              <a:t>Speed, accuracy</a:t>
            </a:r>
          </a:p>
        </p:txBody>
      </p:sp>
      <p:sp>
        <p:nvSpPr>
          <p:cNvPr id="5" name="TextBox 4">
            <a:extLst>
              <a:ext uri="{FF2B5EF4-FFF2-40B4-BE49-F238E27FC236}">
                <a16:creationId xmlns:a16="http://schemas.microsoft.com/office/drawing/2014/main" id="{C740E0B9-934B-06AD-86B7-EDEC0DD4EF69}"/>
              </a:ext>
            </a:extLst>
          </p:cNvPr>
          <p:cNvSpPr txBox="1"/>
          <p:nvPr/>
        </p:nvSpPr>
        <p:spPr>
          <a:xfrm>
            <a:off x="298938" y="1453662"/>
            <a:ext cx="11670323" cy="3416320"/>
          </a:xfrm>
          <a:prstGeom prst="rect">
            <a:avLst/>
          </a:prstGeom>
          <a:solidFill>
            <a:schemeClr val="bg1"/>
          </a:solidFill>
          <a:ln w="57150">
            <a:solidFill>
              <a:srgbClr val="FF0000"/>
            </a:solidFill>
          </a:ln>
        </p:spPr>
        <p:txBody>
          <a:bodyPr wrap="square" rtlCol="0">
            <a:spAutoFit/>
          </a:bodyPr>
          <a:lstStyle/>
          <a:p>
            <a:r>
              <a:rPr lang="en-US" dirty="0">
                <a:highlight>
                  <a:srgbClr val="00FFFF"/>
                </a:highlight>
              </a:rPr>
              <a:t>Use of eye tracking</a:t>
            </a:r>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Architecture:</a:t>
            </a:r>
          </a:p>
          <a:p>
            <a:pPr marL="742950" lvl="1" indent="-285750">
              <a:buFont typeface="Arial" panose="020B0604020202020204" pitchFamily="34" charset="0"/>
              <a:buChar char="•"/>
            </a:pPr>
            <a:r>
              <a:rPr lang="en-US" dirty="0"/>
              <a:t>Pipeline</a:t>
            </a:r>
          </a:p>
          <a:p>
            <a:pPr marL="742950" lvl="1" indent="-285750">
              <a:buFont typeface="Arial" panose="020B0604020202020204" pitchFamily="34" charset="0"/>
              <a:buChar char="•"/>
            </a:pPr>
            <a:r>
              <a:rPr lang="en-US" dirty="0"/>
              <a:t>Capability to be used as a resource to an app</a:t>
            </a:r>
          </a:p>
          <a:p>
            <a:pPr marL="1200150" lvl="2" indent="-285750">
              <a:buFont typeface="Arial" panose="020B0604020202020204" pitchFamily="34" charset="0"/>
              <a:buChar char="•"/>
            </a:pPr>
            <a:r>
              <a:rPr lang="en-US" dirty="0"/>
              <a:t>API</a:t>
            </a:r>
          </a:p>
          <a:p>
            <a:pPr marL="1200150" lvl="2" indent="-285750">
              <a:buFont typeface="Arial" panose="020B0604020202020204" pitchFamily="34" charset="0"/>
              <a:buChar char="•"/>
            </a:pPr>
            <a:r>
              <a:rPr lang="en-US" dirty="0"/>
              <a:t>Observer design pattern?</a:t>
            </a:r>
          </a:p>
          <a:p>
            <a:pPr marL="285750" indent="-285750">
              <a:buFont typeface="Arial" panose="020B0604020202020204" pitchFamily="34" charset="0"/>
              <a:buChar char="•"/>
            </a:pPr>
            <a:r>
              <a:rPr lang="en-US" dirty="0"/>
              <a:t>Algorithms:</a:t>
            </a:r>
          </a:p>
          <a:p>
            <a:pPr marL="742950" lvl="1" indent="-285750">
              <a:buFont typeface="Arial" panose="020B0604020202020204" pitchFamily="34" charset="0"/>
              <a:buChar char="•"/>
            </a:pPr>
            <a:r>
              <a:rPr lang="en-US" dirty="0"/>
              <a:t>Tuning of sensitivity versus specificity</a:t>
            </a:r>
          </a:p>
          <a:p>
            <a:pPr marL="742950" lvl="1" indent="-285750">
              <a:buFont typeface="Arial" panose="020B0604020202020204" pitchFamily="34" charset="0"/>
              <a:buChar char="•"/>
            </a:pPr>
            <a:r>
              <a:rPr lang="en-US"/>
              <a:t>Real-time response</a:t>
            </a:r>
            <a:endParaRPr lang="en-US" dirty="0"/>
          </a:p>
        </p:txBody>
      </p:sp>
      <p:sp>
        <p:nvSpPr>
          <p:cNvPr id="3" name="Rectangle: Folded Corner 2">
            <a:extLst>
              <a:ext uri="{FF2B5EF4-FFF2-40B4-BE49-F238E27FC236}">
                <a16:creationId xmlns:a16="http://schemas.microsoft.com/office/drawing/2014/main" id="{3B015FB3-AB0D-F974-82D1-A428218998DB}"/>
              </a:ext>
            </a:extLst>
          </p:cNvPr>
          <p:cNvSpPr/>
          <p:nvPr/>
        </p:nvSpPr>
        <p:spPr>
          <a:xfrm>
            <a:off x="8483601" y="4940136"/>
            <a:ext cx="1729153" cy="1109949"/>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Prototype</a:t>
            </a:r>
          </a:p>
        </p:txBody>
      </p:sp>
    </p:spTree>
    <p:extLst>
      <p:ext uri="{BB962C8B-B14F-4D97-AF65-F5344CB8AC3E}">
        <p14:creationId xmlns:p14="http://schemas.microsoft.com/office/powerpoint/2010/main" val="191874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lstStyle/>
          <a:p>
            <a:r>
              <a:rPr lang="en-US" b="1" dirty="0">
                <a:solidFill>
                  <a:schemeClr val="bg1"/>
                </a:solidFill>
              </a:rPr>
              <a:t>Outline for today’s class</a:t>
            </a:r>
          </a:p>
        </p:txBody>
      </p:sp>
      <p:sp>
        <p:nvSpPr>
          <p:cNvPr id="12" name="TextBox 11"/>
          <p:cNvSpPr txBox="1"/>
          <p:nvPr/>
        </p:nvSpPr>
        <p:spPr>
          <a:xfrm>
            <a:off x="422909" y="917912"/>
            <a:ext cx="7412407" cy="4093428"/>
          </a:xfrm>
          <a:prstGeom prst="rect">
            <a:avLst/>
          </a:prstGeom>
          <a:noFill/>
        </p:spPr>
        <p:txBody>
          <a:bodyPr wrap="square" rtlCol="0">
            <a:spAutoFit/>
          </a:bodyPr>
          <a:lstStyle/>
          <a:p>
            <a:pPr marL="285750" indent="-285750">
              <a:buFont typeface="Wingdings" panose="05000000000000000000" pitchFamily="2" charset="2"/>
              <a:buChar char="§"/>
            </a:pPr>
            <a:r>
              <a:rPr lang="en-US" sz="2000" dirty="0"/>
              <a:t>Homework: Design Patterns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Design Exercise (Continued)</a:t>
            </a:r>
          </a:p>
          <a:p>
            <a:endParaRPr lang="en-US" sz="2000" dirty="0"/>
          </a:p>
          <a:p>
            <a:pPr marL="285750" indent="-285750">
              <a:buFont typeface="Wingdings" panose="05000000000000000000" pitchFamily="2" charset="2"/>
              <a:buChar char="§"/>
            </a:pPr>
            <a:r>
              <a:rPr lang="en-US" sz="2000" dirty="0"/>
              <a:t>Software maintenance</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Security concerns</a:t>
            </a:r>
          </a:p>
          <a:p>
            <a:endParaRPr lang="en-US" sz="2000" dirty="0"/>
          </a:p>
          <a:p>
            <a:pPr marL="285750" indent="-285750">
              <a:buFont typeface="Wingdings" panose="05000000000000000000" pitchFamily="2" charset="2"/>
              <a:buChar char="§"/>
            </a:pPr>
            <a:r>
              <a:rPr lang="en-US" sz="2000" dirty="0"/>
              <a:t>Design Exercise (Continued)</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Wrap-up: Presentations, Final, Closing comments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Project time</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a:t>
            </a:fld>
            <a:endParaRPr lang="en-US" dirty="0"/>
          </a:p>
        </p:txBody>
      </p:sp>
    </p:spTree>
    <p:extLst>
      <p:ext uri="{BB962C8B-B14F-4D97-AF65-F5344CB8AC3E}">
        <p14:creationId xmlns:p14="http://schemas.microsoft.com/office/powerpoint/2010/main" val="145060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0A64-AD16-A0FC-4BFA-5C89B164983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B8FC87B-F923-66C7-286D-3CFFFED73AA0}"/>
              </a:ext>
            </a:extLst>
          </p:cNvPr>
          <p:cNvSpPr/>
          <p:nvPr/>
        </p:nvSpPr>
        <p:spPr>
          <a:xfrm>
            <a:off x="0" y="0"/>
            <a:ext cx="12192000" cy="59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2C33CDB-0DAF-9E19-0F62-18C85BF036F6}"/>
              </a:ext>
            </a:extLst>
          </p:cNvPr>
          <p:cNvSpPr>
            <a:spLocks noGrp="1"/>
          </p:cNvSpPr>
          <p:nvPr>
            <p:ph type="ctrTitle"/>
          </p:nvPr>
        </p:nvSpPr>
        <p:spPr>
          <a:xfrm>
            <a:off x="0" y="355436"/>
            <a:ext cx="4819005" cy="612843"/>
          </a:xfrm>
          <a:noFill/>
        </p:spPr>
        <p:txBody>
          <a:bodyPr>
            <a:normAutofit fontScale="90000"/>
          </a:bodyPr>
          <a:lstStyle/>
          <a:p>
            <a:r>
              <a:rPr lang="en-US" sz="4800" b="1" dirty="0">
                <a:solidFill>
                  <a:schemeClr val="bg1"/>
                </a:solidFill>
                <a:highlight>
                  <a:srgbClr val="800080"/>
                </a:highlight>
              </a:rPr>
              <a:t>Design Practice</a:t>
            </a:r>
          </a:p>
        </p:txBody>
      </p:sp>
      <p:sp>
        <p:nvSpPr>
          <p:cNvPr id="3" name="TextBox 2">
            <a:extLst>
              <a:ext uri="{FF2B5EF4-FFF2-40B4-BE49-F238E27FC236}">
                <a16:creationId xmlns:a16="http://schemas.microsoft.com/office/drawing/2014/main" id="{38B11169-1FC7-990B-B227-F703AEA42B8B}"/>
              </a:ext>
            </a:extLst>
          </p:cNvPr>
          <p:cNvSpPr txBox="1"/>
          <p:nvPr/>
        </p:nvSpPr>
        <p:spPr>
          <a:xfrm>
            <a:off x="284871" y="948823"/>
            <a:ext cx="4534134" cy="5795009"/>
          </a:xfrm>
          <a:prstGeom prst="rect">
            <a:avLst/>
          </a:prstGeom>
          <a:solidFill>
            <a:schemeClr val="accent1">
              <a:lumMod val="75000"/>
            </a:schemeClr>
          </a:solidFill>
          <a:ln w="19050">
            <a:solidFill>
              <a:schemeClr val="tx1"/>
            </a:solidFill>
          </a:ln>
        </p:spPr>
        <p:txBody>
          <a:bodyPr wrap="square" rtlCol="0" anchor="t">
            <a:normAutofit/>
          </a:bodyPr>
          <a:lstStyle/>
          <a:p>
            <a:pPr>
              <a:lnSpc>
                <a:spcPct val="90000"/>
              </a:lnSpc>
              <a:spcAft>
                <a:spcPts val="600"/>
              </a:spcAft>
            </a:pPr>
            <a:r>
              <a:rPr lang="en-US" sz="1600" dirty="0">
                <a:solidFill>
                  <a:schemeClr val="bg1"/>
                </a:solidFill>
              </a:rPr>
              <a:t>Steps</a:t>
            </a:r>
          </a:p>
          <a:p>
            <a:pPr marL="285750" indent="-285750">
              <a:lnSpc>
                <a:spcPct val="90000"/>
              </a:lnSpc>
              <a:spcAft>
                <a:spcPts val="600"/>
              </a:spcAft>
              <a:buFont typeface="Wingdings" panose="05000000000000000000" pitchFamily="2" charset="2"/>
              <a:buChar char="ü"/>
            </a:pPr>
            <a:r>
              <a:rPr lang="en-US" sz="1600" dirty="0">
                <a:solidFill>
                  <a:schemeClr val="bg1"/>
                </a:solidFill>
              </a:rPr>
              <a:t>Elevator pitch</a:t>
            </a:r>
          </a:p>
          <a:p>
            <a:pPr marL="285750" indent="-285750">
              <a:lnSpc>
                <a:spcPct val="90000"/>
              </a:lnSpc>
              <a:spcAft>
                <a:spcPts val="600"/>
              </a:spcAft>
              <a:buFont typeface="Wingdings" panose="05000000000000000000" pitchFamily="2" charset="2"/>
              <a:buChar char="ü"/>
            </a:pPr>
            <a:r>
              <a:rPr lang="en-US" sz="1600" dirty="0">
                <a:solidFill>
                  <a:schemeClr val="bg1"/>
                </a:solidFill>
              </a:rPr>
              <a:t>Formal Proposal</a:t>
            </a:r>
          </a:p>
          <a:p>
            <a:pPr marL="285750" indent="-285750">
              <a:lnSpc>
                <a:spcPct val="90000"/>
              </a:lnSpc>
              <a:spcAft>
                <a:spcPts val="600"/>
              </a:spcAft>
              <a:buFont typeface="Wingdings" panose="05000000000000000000" pitchFamily="2" charset="2"/>
              <a:buChar char="q"/>
            </a:pPr>
            <a:r>
              <a:rPr lang="en-US" sz="1600" dirty="0">
                <a:solidFill>
                  <a:schemeClr val="bg1"/>
                </a:solidFill>
              </a:rPr>
              <a:t>Technical Design</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Architecture</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Components</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Communication</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DB schema</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Run-time representation</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Program flow</a:t>
            </a:r>
          </a:p>
          <a:p>
            <a:pPr marL="742950" lvl="1" indent="-285750">
              <a:lnSpc>
                <a:spcPct val="90000"/>
              </a:lnSpc>
              <a:spcAft>
                <a:spcPts val="600"/>
              </a:spcAft>
              <a:buFont typeface="Wingdings" panose="05000000000000000000" pitchFamily="2" charset="2"/>
              <a:buChar char="q"/>
            </a:pPr>
            <a:r>
              <a:rPr lang="en-US" sz="1600" dirty="0">
                <a:solidFill>
                  <a:schemeClr val="bg1"/>
                </a:solidFill>
              </a:rPr>
              <a:t>Algorithm descriptions</a:t>
            </a:r>
          </a:p>
          <a:p>
            <a:pPr marL="285750" indent="-285750">
              <a:lnSpc>
                <a:spcPct val="90000"/>
              </a:lnSpc>
              <a:spcAft>
                <a:spcPts val="600"/>
              </a:spcAft>
              <a:buFont typeface="Wingdings" panose="05000000000000000000" pitchFamily="2" charset="2"/>
              <a:buChar char="q"/>
            </a:pPr>
            <a:r>
              <a:rPr lang="en-US" sz="1600" dirty="0">
                <a:solidFill>
                  <a:schemeClr val="bg1"/>
                </a:solidFill>
              </a:rPr>
              <a:t>Testing Design</a:t>
            </a:r>
          </a:p>
          <a:p>
            <a:pPr marL="285750" indent="-285750">
              <a:lnSpc>
                <a:spcPct val="90000"/>
              </a:lnSpc>
              <a:spcAft>
                <a:spcPts val="600"/>
              </a:spcAft>
              <a:buFont typeface="Wingdings" panose="05000000000000000000" pitchFamily="2" charset="2"/>
              <a:buChar char="q"/>
            </a:pPr>
            <a:r>
              <a:rPr lang="en-US" sz="1600" dirty="0">
                <a:solidFill>
                  <a:schemeClr val="bg1"/>
                </a:solidFill>
              </a:rPr>
              <a:t>Development</a:t>
            </a:r>
          </a:p>
          <a:p>
            <a:pPr marL="285750" indent="-285750">
              <a:lnSpc>
                <a:spcPct val="90000"/>
              </a:lnSpc>
              <a:spcAft>
                <a:spcPts val="600"/>
              </a:spcAft>
              <a:buFont typeface="Wingdings" panose="05000000000000000000" pitchFamily="2" charset="2"/>
              <a:buChar char="q"/>
            </a:pPr>
            <a:r>
              <a:rPr lang="en-US" sz="1600" dirty="0">
                <a:solidFill>
                  <a:schemeClr val="bg1"/>
                </a:solidFill>
              </a:rPr>
              <a:t>Final Testing</a:t>
            </a:r>
          </a:p>
          <a:p>
            <a:pPr>
              <a:lnSpc>
                <a:spcPct val="90000"/>
              </a:lnSpc>
              <a:spcAft>
                <a:spcPts val="600"/>
              </a:spcAft>
            </a:pPr>
            <a:endParaRPr lang="en-US" sz="1600" dirty="0">
              <a:solidFill>
                <a:schemeClr val="bg1"/>
              </a:solidFill>
            </a:endParaRPr>
          </a:p>
        </p:txBody>
      </p:sp>
      <p:sp>
        <p:nvSpPr>
          <p:cNvPr id="9" name="Rectangle: Folded Corner 8">
            <a:extLst>
              <a:ext uri="{FF2B5EF4-FFF2-40B4-BE49-F238E27FC236}">
                <a16:creationId xmlns:a16="http://schemas.microsoft.com/office/drawing/2014/main" id="{F254CF8E-A2DB-DCA7-91FC-B60EE606F237}"/>
              </a:ext>
            </a:extLst>
          </p:cNvPr>
          <p:cNvSpPr/>
          <p:nvPr/>
        </p:nvSpPr>
        <p:spPr>
          <a:xfrm>
            <a:off x="5257801" y="1801558"/>
            <a:ext cx="6723184" cy="4569934"/>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accent1">
                    <a:lumMod val="50000"/>
                  </a:schemeClr>
                </a:solidFill>
              </a:rPr>
              <a:t>With your team:</a:t>
            </a:r>
          </a:p>
          <a:p>
            <a:endParaRPr lang="en-US" i="1" dirty="0">
              <a:solidFill>
                <a:schemeClr val="accent1">
                  <a:lumMod val="50000"/>
                </a:schemeClr>
              </a:solidFill>
            </a:endParaRPr>
          </a:p>
          <a:p>
            <a:pPr marL="285750" indent="-285750">
              <a:buFont typeface="Arial" panose="020B0604020202020204" pitchFamily="34" charset="0"/>
              <a:buChar char="•"/>
            </a:pPr>
            <a:r>
              <a:rPr lang="en-US" i="1" dirty="0">
                <a:solidFill>
                  <a:schemeClr val="accent1">
                    <a:lumMod val="50000"/>
                  </a:schemeClr>
                </a:solidFill>
              </a:rPr>
              <a:t>Decide on best methods of clarifying your technical design</a:t>
            </a:r>
          </a:p>
          <a:p>
            <a:pPr marL="742950" lvl="1" indent="-285750">
              <a:buFont typeface="Arial" panose="020B0604020202020204" pitchFamily="34" charset="0"/>
              <a:buChar char="•"/>
            </a:pPr>
            <a:r>
              <a:rPr lang="en-US" i="1" dirty="0">
                <a:solidFill>
                  <a:schemeClr val="accent1">
                    <a:lumMod val="50000"/>
                  </a:schemeClr>
                </a:solidFill>
              </a:rPr>
              <a:t>Specify the high-level content that would go into each method, e.g.:</a:t>
            </a:r>
          </a:p>
          <a:p>
            <a:pPr marL="1200150" lvl="2" indent="-285750">
              <a:buFont typeface="Arial" panose="020B0604020202020204" pitchFamily="34" charset="0"/>
              <a:buChar char="•"/>
            </a:pPr>
            <a:r>
              <a:rPr lang="en-US" i="1" dirty="0">
                <a:solidFill>
                  <a:schemeClr val="accent1">
                    <a:lumMod val="50000"/>
                  </a:schemeClr>
                </a:solidFill>
              </a:rPr>
              <a:t>Architecture: Systems, main components, and topology</a:t>
            </a:r>
          </a:p>
          <a:p>
            <a:pPr marL="1200150" lvl="2" indent="-285750">
              <a:buFont typeface="Arial" panose="020B0604020202020204" pitchFamily="34" charset="0"/>
              <a:buChar char="•"/>
            </a:pPr>
            <a:r>
              <a:rPr lang="en-US" i="1" dirty="0">
                <a:solidFill>
                  <a:schemeClr val="accent1">
                    <a:lumMod val="50000"/>
                  </a:schemeClr>
                </a:solidFill>
              </a:rPr>
              <a:t>Component diagram: main components and their interfaces</a:t>
            </a:r>
          </a:p>
          <a:p>
            <a:pPr marL="742950" lvl="1" indent="-285750">
              <a:buFont typeface="Arial" panose="020B0604020202020204" pitchFamily="34" charset="0"/>
              <a:buChar char="•"/>
            </a:pPr>
            <a:r>
              <a:rPr lang="en-US" i="1" dirty="0">
                <a:solidFill>
                  <a:schemeClr val="accent1">
                    <a:lumMod val="50000"/>
                  </a:schemeClr>
                </a:solidFill>
              </a:rPr>
              <a:t>You do not have to actually create the designs</a:t>
            </a:r>
          </a:p>
          <a:p>
            <a:pPr marL="742950" lvl="1" indent="-285750">
              <a:buFont typeface="Arial" panose="020B0604020202020204" pitchFamily="34" charset="0"/>
              <a:buChar char="•"/>
            </a:pPr>
            <a:r>
              <a:rPr lang="en-US" i="1" dirty="0">
                <a:solidFill>
                  <a:schemeClr val="accent1">
                    <a:lumMod val="50000"/>
                  </a:schemeClr>
                </a:solidFill>
              </a:rPr>
              <a:t>Take 15 minutes</a:t>
            </a:r>
          </a:p>
          <a:p>
            <a:pPr marL="742950" lvl="1" indent="-285750">
              <a:buFont typeface="Arial" panose="020B0604020202020204" pitchFamily="34" charset="0"/>
              <a:buChar char="•"/>
            </a:pPr>
            <a:r>
              <a:rPr lang="en-US" i="1" dirty="0">
                <a:solidFill>
                  <a:schemeClr val="accent1">
                    <a:lumMod val="50000"/>
                  </a:schemeClr>
                </a:solidFill>
              </a:rPr>
              <a:t>Present to class</a:t>
            </a:r>
          </a:p>
        </p:txBody>
      </p:sp>
      <p:sp>
        <p:nvSpPr>
          <p:cNvPr id="4" name="Rectangle: Folded Corner 3">
            <a:extLst>
              <a:ext uri="{FF2B5EF4-FFF2-40B4-BE49-F238E27FC236}">
                <a16:creationId xmlns:a16="http://schemas.microsoft.com/office/drawing/2014/main" id="{2DE18E16-A036-C2E1-455A-27F3B0F40D24}"/>
              </a:ext>
            </a:extLst>
          </p:cNvPr>
          <p:cNvSpPr/>
          <p:nvPr/>
        </p:nvSpPr>
        <p:spPr>
          <a:xfrm>
            <a:off x="8483601" y="4940136"/>
            <a:ext cx="1729153" cy="1109949"/>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Development: which model?</a:t>
            </a:r>
          </a:p>
        </p:txBody>
      </p:sp>
    </p:spTree>
    <p:extLst>
      <p:ext uri="{BB962C8B-B14F-4D97-AF65-F5344CB8AC3E}">
        <p14:creationId xmlns:p14="http://schemas.microsoft.com/office/powerpoint/2010/main" val="1609548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lumMod val="65000"/>
                <a:lumOff val="35000"/>
              </a:schemeClr>
            </a:gs>
          </a:gsLst>
          <a:lin ang="2700000" scaled="1"/>
          <a:tileRect/>
        </a:gradFill>
        <a:effectLst/>
      </p:bgPr>
    </p:bg>
    <p:spTree>
      <p:nvGrpSpPr>
        <p:cNvPr id="1" name="">
          <a:extLst>
            <a:ext uri="{FF2B5EF4-FFF2-40B4-BE49-F238E27FC236}">
              <a16:creationId xmlns:a16="http://schemas.microsoft.com/office/drawing/2014/main" id="{E465DC29-5599-C4EC-9649-9A25E36CDD0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EA9450-5E34-9CB2-1EAE-449A7A34ED36}"/>
              </a:ext>
            </a:extLst>
          </p:cNvPr>
          <p:cNvSpPr>
            <a:spLocks noGrp="1"/>
          </p:cNvSpPr>
          <p:nvPr>
            <p:ph type="title"/>
          </p:nvPr>
        </p:nvSpPr>
        <p:spPr>
          <a:xfrm>
            <a:off x="828774" y="1147550"/>
            <a:ext cx="10515600" cy="1325563"/>
          </a:xfrm>
        </p:spPr>
        <p:txBody>
          <a:bodyPr/>
          <a:lstStyle/>
          <a:p>
            <a:pPr algn="ctr"/>
            <a:r>
              <a:rPr lang="en-US" dirty="0">
                <a:solidFill>
                  <a:schemeClr val="bg1"/>
                </a:solidFill>
                <a:latin typeface="Consolas" panose="020B0609020204030204" pitchFamily="49" charset="0"/>
              </a:rPr>
              <a:t>Software Maintenance</a:t>
            </a:r>
          </a:p>
        </p:txBody>
      </p:sp>
    </p:spTree>
    <p:extLst>
      <p:ext uri="{BB962C8B-B14F-4D97-AF65-F5344CB8AC3E}">
        <p14:creationId xmlns:p14="http://schemas.microsoft.com/office/powerpoint/2010/main" val="2369133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Motivation</a:t>
            </a:r>
          </a:p>
        </p:txBody>
      </p:sp>
      <p:sp>
        <p:nvSpPr>
          <p:cNvPr id="12" name="TextBox 11"/>
          <p:cNvSpPr txBox="1"/>
          <p:nvPr/>
        </p:nvSpPr>
        <p:spPr>
          <a:xfrm>
            <a:off x="422909" y="1061883"/>
            <a:ext cx="11178541" cy="4216539"/>
          </a:xfrm>
          <a:prstGeom prst="rect">
            <a:avLst/>
          </a:prstGeom>
          <a:noFill/>
        </p:spPr>
        <p:txBody>
          <a:bodyPr wrap="square" rtlCol="0">
            <a:spAutoFit/>
          </a:bodyPr>
          <a:lstStyle/>
          <a:p>
            <a:r>
              <a:rPr lang="en-US" sz="2800" u="sng" dirty="0"/>
              <a:t>Analysis of overall software development costs:</a:t>
            </a:r>
          </a:p>
          <a:p>
            <a:pPr marL="285750" indent="-285750">
              <a:buFont typeface="Wingdings" panose="05000000000000000000" pitchFamily="2" charset="2"/>
              <a:buChar char="§"/>
            </a:pPr>
            <a:r>
              <a:rPr lang="en-US" sz="2000" dirty="0"/>
              <a:t>3% analysis</a:t>
            </a:r>
          </a:p>
          <a:p>
            <a:pPr marL="285750" indent="-285750">
              <a:buFont typeface="Wingdings" panose="05000000000000000000" pitchFamily="2" charset="2"/>
              <a:buChar char="§"/>
            </a:pPr>
            <a:r>
              <a:rPr lang="en-US" sz="2000" dirty="0"/>
              <a:t>3% specification</a:t>
            </a:r>
          </a:p>
          <a:p>
            <a:pPr marL="285750" indent="-285750">
              <a:buFont typeface="Wingdings" panose="05000000000000000000" pitchFamily="2" charset="2"/>
              <a:buChar char="§"/>
            </a:pPr>
            <a:r>
              <a:rPr lang="en-US" sz="2000" dirty="0"/>
              <a:t>5% design,</a:t>
            </a:r>
          </a:p>
          <a:p>
            <a:pPr marL="285750" indent="-285750">
              <a:buFont typeface="Wingdings" panose="05000000000000000000" pitchFamily="2" charset="2"/>
              <a:buChar char="§"/>
            </a:pPr>
            <a:r>
              <a:rPr lang="en-US" sz="2000" dirty="0"/>
              <a:t>7% coding!</a:t>
            </a:r>
          </a:p>
          <a:p>
            <a:pPr marL="285750" indent="-285750">
              <a:buFont typeface="Wingdings" panose="05000000000000000000" pitchFamily="2" charset="2"/>
              <a:buChar char="§"/>
            </a:pPr>
            <a:r>
              <a:rPr lang="en-US" sz="2000" dirty="0"/>
              <a:t>8% module testing</a:t>
            </a:r>
          </a:p>
          <a:p>
            <a:pPr marL="285750" indent="-285750">
              <a:buFont typeface="Wingdings" panose="05000000000000000000" pitchFamily="2" charset="2"/>
              <a:buChar char="§"/>
            </a:pPr>
            <a:r>
              <a:rPr lang="en-US" sz="2000" dirty="0"/>
              <a:t>7% integration testing</a:t>
            </a:r>
          </a:p>
          <a:p>
            <a:pPr marL="285750" indent="-285750">
              <a:buFont typeface="Wingdings" panose="05000000000000000000" pitchFamily="2" charset="2"/>
              <a:buChar char="§"/>
            </a:pPr>
            <a:r>
              <a:rPr lang="en-US" sz="2000" dirty="0">
                <a:highlight>
                  <a:srgbClr val="00FFFF"/>
                </a:highlight>
              </a:rPr>
              <a:t>67% maintenance</a:t>
            </a:r>
          </a:p>
          <a:p>
            <a:pPr marL="285750" indent="-285750">
              <a:buFont typeface="Wingdings" panose="05000000000000000000" pitchFamily="2" charset="2"/>
              <a:buChar char="§"/>
            </a:pPr>
            <a:endParaRPr lang="en-US" sz="2000" dirty="0"/>
          </a:p>
          <a:p>
            <a:r>
              <a:rPr lang="en-US" sz="2000" b="1" u="sng" dirty="0">
                <a:effectLst/>
              </a:rPr>
              <a:t>Fundamentals of Software Engineering, 2nd edition </a:t>
            </a:r>
          </a:p>
          <a:p>
            <a:r>
              <a:rPr lang="en-US" sz="2000" dirty="0">
                <a:effectLst/>
              </a:rPr>
              <a:t>Carlo </a:t>
            </a:r>
            <a:r>
              <a:rPr lang="en-US" sz="2000" dirty="0" err="1">
                <a:effectLst/>
              </a:rPr>
              <a:t>Ghezzi</a:t>
            </a:r>
            <a:r>
              <a:rPr lang="en-US" sz="2000" dirty="0">
                <a:effectLst/>
              </a:rPr>
              <a:t>, Mehdi </a:t>
            </a:r>
            <a:r>
              <a:rPr lang="en-US" sz="2000" dirty="0" err="1">
                <a:effectLst/>
              </a:rPr>
              <a:t>Jazayeri</a:t>
            </a:r>
            <a:r>
              <a:rPr lang="en-US" sz="2000" dirty="0">
                <a:effectLst/>
              </a:rPr>
              <a:t>, Dino </a:t>
            </a:r>
            <a:r>
              <a:rPr lang="en-US" sz="2000" dirty="0" err="1">
                <a:effectLst/>
              </a:rPr>
              <a:t>Mandrioli</a:t>
            </a:r>
            <a:r>
              <a:rPr lang="en-US" sz="2000" dirty="0">
                <a:effectLst/>
              </a:rPr>
              <a:t> </a:t>
            </a:r>
          </a:p>
          <a:p>
            <a:r>
              <a:rPr lang="en-US" sz="2000" dirty="0">
                <a:effectLst/>
              </a:rPr>
              <a:t>Prentice Hall 2003 </a:t>
            </a:r>
          </a:p>
          <a:p>
            <a:r>
              <a:rPr lang="en-US" sz="2000" b="1" dirty="0">
                <a:hlinkClick r:id="rId2"/>
              </a:rPr>
              <a:t>~</a:t>
            </a:r>
            <a:r>
              <a:rPr lang="en-US" sz="2000" dirty="0">
                <a:effectLst/>
                <a:hlinkClick r:id="rId2"/>
              </a:rPr>
              <a:t> https://www.researchgate.net/publication/220689590_Fundamentals_of_software_engineering_2_ed </a:t>
            </a:r>
            <a:endParaRPr lang="en-US" sz="2000" dirty="0">
              <a:effectLst/>
            </a:endParaRPr>
          </a:p>
        </p:txBody>
      </p:sp>
      <p:sp>
        <p:nvSpPr>
          <p:cNvPr id="5" name="Slide Number Placeholder 4"/>
          <p:cNvSpPr>
            <a:spLocks noGrp="1"/>
          </p:cNvSpPr>
          <p:nvPr>
            <p:ph type="sldNum" sz="quarter" idx="12"/>
          </p:nvPr>
        </p:nvSpPr>
        <p:spPr/>
        <p:txBody>
          <a:bodyPr/>
          <a:lstStyle/>
          <a:p>
            <a:fld id="{B661BBF0-7AC7-4757-B695-A62919CB5B85}" type="slidenum">
              <a:rPr lang="en-US" smtClean="0"/>
              <a:t>22</a:t>
            </a:fld>
            <a:endParaRPr lang="en-US"/>
          </a:p>
        </p:txBody>
      </p:sp>
    </p:spTree>
    <p:extLst>
      <p:ext uri="{BB962C8B-B14F-4D97-AF65-F5344CB8AC3E}">
        <p14:creationId xmlns:p14="http://schemas.microsoft.com/office/powerpoint/2010/main" val="2268979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4267" y="431800"/>
            <a:ext cx="10193867" cy="6347892"/>
          </a:xfrm>
          <a:prstGeom prst="rect">
            <a:avLst/>
          </a:prstGeom>
          <a:noFill/>
        </p:spPr>
        <p:txBody>
          <a:bodyPr wrap="square" rtlCol="0">
            <a:spAutoFit/>
          </a:bodyPr>
          <a:lstStyle/>
          <a:p>
            <a:r>
              <a:rPr lang="en-US" sz="3300" dirty="0"/>
              <a:t>Software Maintenance</a:t>
            </a:r>
          </a:p>
          <a:p>
            <a:endParaRPr lang="en-US" sz="1350" dirty="0"/>
          </a:p>
          <a:p>
            <a:pPr marL="214313" indent="-214313">
              <a:buFont typeface="Wingdings" panose="05000000000000000000" pitchFamily="2" charset="2"/>
              <a:buChar char="Ø"/>
            </a:pPr>
            <a:r>
              <a:rPr lang="en-US" dirty="0"/>
              <a:t>Modification of a SW product post delivery to correct faults, improve performance, and keep up with changed environment</a:t>
            </a:r>
          </a:p>
          <a:p>
            <a:pPr marL="214313" indent="-214313">
              <a:buFont typeface="Wingdings" panose="05000000000000000000" pitchFamily="2" charset="2"/>
              <a:buChar char="Ø"/>
            </a:pPr>
            <a:endParaRPr lang="en-US" dirty="0"/>
          </a:p>
          <a:p>
            <a:pPr marL="557213" lvl="1" indent="-214313">
              <a:buFont typeface="Wingdings" panose="05000000000000000000" pitchFamily="2" charset="2"/>
              <a:buChar char="Ø"/>
            </a:pPr>
            <a:r>
              <a:rPr lang="en-US" dirty="0"/>
              <a:t>80% of SW maintenance is spent on non-corrective actions</a:t>
            </a:r>
          </a:p>
          <a:p>
            <a:pPr marL="557213" lvl="1" indent="-214313">
              <a:buFont typeface="Wingdings" panose="05000000000000000000" pitchFamily="2" charset="2"/>
              <a:buChar char="Ø"/>
            </a:pPr>
            <a:r>
              <a:rPr lang="en-US" dirty="0"/>
              <a:t>20% is spent on bug-fixes</a:t>
            </a:r>
          </a:p>
          <a:p>
            <a:pPr marL="557213" lvl="1" indent="-214313">
              <a:buFont typeface="Wingdings" panose="05000000000000000000" pitchFamily="2" charset="2"/>
              <a:buChar char="Ø"/>
            </a:pPr>
            <a:endParaRPr lang="en-US" dirty="0"/>
          </a:p>
          <a:p>
            <a:pPr marL="214313" indent="-214313">
              <a:buFont typeface="Wingdings" panose="05000000000000000000" pitchFamily="2" charset="2"/>
              <a:buChar char="Ø"/>
            </a:pPr>
            <a:r>
              <a:rPr lang="en-US" dirty="0"/>
              <a:t>A plan for software maintenance should be created before the product is released. It includes both business and software engineering decisions. See </a:t>
            </a:r>
            <a:r>
              <a:rPr lang="en-US" dirty="0">
                <a:hlinkClick r:id="rId2"/>
              </a:rPr>
              <a:t>https://images.techstreet.com/direct/SWM_samples.pdf</a:t>
            </a:r>
            <a:r>
              <a:rPr lang="en-US" dirty="0"/>
              <a:t> for a template of a plan. The plan should include:</a:t>
            </a:r>
          </a:p>
          <a:p>
            <a:pPr marL="214313" indent="-214313">
              <a:buFont typeface="Wingdings" panose="05000000000000000000" pitchFamily="2" charset="2"/>
              <a:buChar char="Ø"/>
            </a:pPr>
            <a:endParaRPr lang="en-US" dirty="0"/>
          </a:p>
          <a:p>
            <a:pPr marL="557213" lvl="1" indent="-214313">
              <a:buFont typeface="Wingdings" panose="05000000000000000000" pitchFamily="2" charset="2"/>
              <a:buChar char="Ø"/>
            </a:pPr>
            <a:r>
              <a:rPr lang="en-US" dirty="0"/>
              <a:t>Who (or what team) will perform the software maintenance</a:t>
            </a:r>
          </a:p>
          <a:p>
            <a:pPr marL="557213" lvl="1" indent="-214313">
              <a:buFont typeface="Wingdings" panose="05000000000000000000" pitchFamily="2" charset="2"/>
              <a:buChar char="Ø"/>
            </a:pPr>
            <a:r>
              <a:rPr lang="en-US" dirty="0"/>
              <a:t>How involved will the original development team be involved</a:t>
            </a:r>
          </a:p>
          <a:p>
            <a:pPr marL="557213" lvl="1" indent="-214313">
              <a:buFont typeface="Wingdings" panose="05000000000000000000" pitchFamily="2" charset="2"/>
              <a:buChar char="Ø"/>
            </a:pPr>
            <a:r>
              <a:rPr lang="en-US" dirty="0"/>
              <a:t>How will change requests be created</a:t>
            </a:r>
          </a:p>
          <a:p>
            <a:pPr marL="900113" lvl="2" indent="-214313">
              <a:buFont typeface="Wingdings" panose="05000000000000000000" pitchFamily="2" charset="2"/>
              <a:buChar char="Ø"/>
            </a:pPr>
            <a:r>
              <a:rPr lang="en-US" dirty="0"/>
              <a:t>Help desk</a:t>
            </a:r>
          </a:p>
          <a:p>
            <a:pPr marL="900113" lvl="2" indent="-214313">
              <a:buFont typeface="Wingdings" panose="05000000000000000000" pitchFamily="2" charset="2"/>
              <a:buChar char="Ø"/>
            </a:pPr>
            <a:r>
              <a:rPr lang="en-US" dirty="0"/>
              <a:t>Email</a:t>
            </a:r>
          </a:p>
          <a:p>
            <a:pPr marL="900113" lvl="2" indent="-214313">
              <a:buFont typeface="Wingdings" panose="05000000000000000000" pitchFamily="2" charset="2"/>
              <a:buChar char="Ø"/>
            </a:pPr>
            <a:r>
              <a:rPr lang="en-US" dirty="0"/>
              <a:t>User forum</a:t>
            </a:r>
          </a:p>
          <a:p>
            <a:pPr marL="557213" lvl="1" indent="-214313">
              <a:buFont typeface="Wingdings" panose="05000000000000000000" pitchFamily="2" charset="2"/>
              <a:buChar char="Ø"/>
            </a:pPr>
            <a:r>
              <a:rPr lang="en-US" dirty="0"/>
              <a:t>How will change requests be tracked</a:t>
            </a:r>
          </a:p>
          <a:p>
            <a:pPr marL="557213" lvl="1" indent="-214313">
              <a:buFont typeface="Wingdings" panose="05000000000000000000" pitchFamily="2" charset="2"/>
              <a:buChar char="Ø"/>
            </a:pPr>
            <a:r>
              <a:rPr lang="en-US" dirty="0"/>
              <a:t>How long will the product be supported</a:t>
            </a:r>
          </a:p>
          <a:p>
            <a:pPr marL="557213" lvl="1" indent="-214313">
              <a:buFont typeface="Wingdings" panose="05000000000000000000" pitchFamily="2" charset="2"/>
              <a:buChar char="Ø"/>
            </a:pPr>
            <a:r>
              <a:rPr lang="en-US" dirty="0"/>
              <a:t>After a new release will updates to previous versions be handled</a:t>
            </a:r>
          </a:p>
        </p:txBody>
      </p:sp>
      <p:sp>
        <p:nvSpPr>
          <p:cNvPr id="2" name="Rectangle: Folded Corner 1">
            <a:extLst>
              <a:ext uri="{FF2B5EF4-FFF2-40B4-BE49-F238E27FC236}">
                <a16:creationId xmlns:a16="http://schemas.microsoft.com/office/drawing/2014/main" id="{1AB5949F-0B35-9B7E-3CBC-786CE34CDA43}"/>
              </a:ext>
            </a:extLst>
          </p:cNvPr>
          <p:cNvSpPr/>
          <p:nvPr/>
        </p:nvSpPr>
        <p:spPr>
          <a:xfrm>
            <a:off x="8038351" y="3944081"/>
            <a:ext cx="3316830" cy="2733859"/>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accent1">
                    <a:lumMod val="50000"/>
                  </a:schemeClr>
                </a:solidFill>
              </a:rPr>
              <a:t>Examples:</a:t>
            </a:r>
          </a:p>
          <a:p>
            <a:endParaRPr lang="en-US" dirty="0">
              <a:solidFill>
                <a:schemeClr val="accent1">
                  <a:lumMod val="50000"/>
                </a:schemeClr>
              </a:solidFill>
            </a:endParaRPr>
          </a:p>
          <a:p>
            <a:pPr marL="285750" indent="-285750">
              <a:buFont typeface="Arial" panose="020B0604020202020204" pitchFamily="34" charset="0"/>
              <a:buChar char="•"/>
            </a:pPr>
            <a:r>
              <a:rPr lang="en-US" dirty="0">
                <a:solidFill>
                  <a:schemeClr val="accent1">
                    <a:lumMod val="50000"/>
                  </a:schemeClr>
                </a:solidFill>
              </a:rPr>
              <a:t>Y2K</a:t>
            </a:r>
          </a:p>
          <a:p>
            <a:pPr marL="285750" indent="-285750">
              <a:buFont typeface="Arial" panose="020B0604020202020204" pitchFamily="34" charset="0"/>
              <a:buChar char="•"/>
            </a:pPr>
            <a:endParaRPr lang="en-US" dirty="0">
              <a:solidFill>
                <a:schemeClr val="accent1">
                  <a:lumMod val="50000"/>
                </a:schemeClr>
              </a:solidFill>
            </a:endParaRPr>
          </a:p>
          <a:p>
            <a:pPr marL="285750" indent="-285750">
              <a:buFont typeface="Arial" panose="020B0604020202020204" pitchFamily="34" charset="0"/>
              <a:buChar char="•"/>
            </a:pPr>
            <a:r>
              <a:rPr lang="en-US" dirty="0">
                <a:solidFill>
                  <a:schemeClr val="accent1">
                    <a:lumMod val="50000"/>
                  </a:schemeClr>
                </a:solidFill>
              </a:rPr>
              <a:t>COVID</a:t>
            </a:r>
          </a:p>
          <a:p>
            <a:pPr marL="285750" indent="-285750">
              <a:buFont typeface="Arial" panose="020B0604020202020204" pitchFamily="34" charset="0"/>
              <a:buChar char="•"/>
            </a:pPr>
            <a:endParaRPr lang="en-US" dirty="0">
              <a:solidFill>
                <a:schemeClr val="accent1">
                  <a:lumMod val="50000"/>
                </a:schemeClr>
              </a:solidFill>
            </a:endParaRPr>
          </a:p>
        </p:txBody>
      </p:sp>
    </p:spTree>
    <p:extLst>
      <p:ext uri="{BB962C8B-B14F-4D97-AF65-F5344CB8AC3E}">
        <p14:creationId xmlns:p14="http://schemas.microsoft.com/office/powerpoint/2010/main" val="3445085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4267" y="431800"/>
            <a:ext cx="10193867" cy="4685898"/>
          </a:xfrm>
          <a:prstGeom prst="rect">
            <a:avLst/>
          </a:prstGeom>
          <a:noFill/>
        </p:spPr>
        <p:txBody>
          <a:bodyPr wrap="square" rtlCol="0">
            <a:spAutoFit/>
          </a:bodyPr>
          <a:lstStyle/>
          <a:p>
            <a:r>
              <a:rPr lang="en-US" sz="3300" dirty="0"/>
              <a:t>Software Maintenance</a:t>
            </a:r>
          </a:p>
          <a:p>
            <a:endParaRPr lang="en-US" sz="1350" dirty="0"/>
          </a:p>
          <a:p>
            <a:pPr marL="214313" indent="-214313">
              <a:buFont typeface="Wingdings" panose="05000000000000000000" pitchFamily="2" charset="2"/>
              <a:buChar char="Ø"/>
            </a:pPr>
            <a:r>
              <a:rPr lang="en-US" dirty="0"/>
              <a:t>Some things to consider:</a:t>
            </a:r>
          </a:p>
          <a:p>
            <a:pPr marL="557213" lvl="1" indent="-214313">
              <a:buFont typeface="Wingdings" panose="05000000000000000000" pitchFamily="2" charset="2"/>
              <a:buChar char="Ø"/>
            </a:pPr>
            <a:r>
              <a:rPr lang="en-US" dirty="0"/>
              <a:t>App-based versus web-based</a:t>
            </a:r>
          </a:p>
          <a:p>
            <a:pPr marL="557213" lvl="1" indent="-214313">
              <a:buFont typeface="Wingdings" panose="05000000000000000000" pitchFamily="2" charset="2"/>
              <a:buChar char="Ø"/>
            </a:pPr>
            <a:r>
              <a:rPr lang="en-US" dirty="0"/>
              <a:t>Non-bugs that could force software changes</a:t>
            </a:r>
          </a:p>
          <a:p>
            <a:pPr marL="900113" lvl="2" indent="-214313">
              <a:buFont typeface="Wingdings" panose="05000000000000000000" pitchFamily="2" charset="2"/>
              <a:buChar char="Ø"/>
            </a:pPr>
            <a:r>
              <a:rPr lang="en-US" dirty="0"/>
              <a:t>OS changes</a:t>
            </a:r>
          </a:p>
          <a:p>
            <a:pPr marL="900113" lvl="2" indent="-214313">
              <a:buFont typeface="Wingdings" panose="05000000000000000000" pitchFamily="2" charset="2"/>
              <a:buChar char="Ø"/>
            </a:pPr>
            <a:r>
              <a:rPr lang="en-US" dirty="0"/>
              <a:t>DBMS changes</a:t>
            </a:r>
          </a:p>
          <a:p>
            <a:pPr marL="900113" lvl="2" indent="-214313">
              <a:buFont typeface="Wingdings" panose="05000000000000000000" pitchFamily="2" charset="2"/>
              <a:buChar char="Ø"/>
            </a:pPr>
            <a:r>
              <a:rPr lang="en-US" dirty="0"/>
              <a:t>Browser changes</a:t>
            </a:r>
          </a:p>
          <a:p>
            <a:pPr marL="900113" lvl="2" indent="-214313">
              <a:buFont typeface="Wingdings" panose="05000000000000000000" pitchFamily="2" charset="2"/>
              <a:buChar char="Ø"/>
            </a:pPr>
            <a:r>
              <a:rPr lang="en-US" dirty="0"/>
              <a:t>Changed standards</a:t>
            </a:r>
          </a:p>
          <a:p>
            <a:pPr marL="900113" lvl="2" indent="-214313">
              <a:buFont typeface="Wingdings" panose="05000000000000000000" pitchFamily="2" charset="2"/>
              <a:buChar char="Ø"/>
            </a:pPr>
            <a:r>
              <a:rPr lang="en-US" dirty="0"/>
              <a:t>Server changes</a:t>
            </a:r>
          </a:p>
          <a:p>
            <a:pPr marL="900113" lvl="2" indent="-214313">
              <a:buFont typeface="Wingdings" panose="05000000000000000000" pitchFamily="2" charset="2"/>
              <a:buChar char="Ø"/>
            </a:pPr>
            <a:endParaRPr lang="en-US" dirty="0"/>
          </a:p>
          <a:p>
            <a:pPr marL="214313" indent="-214313">
              <a:buFont typeface="Wingdings" panose="05000000000000000000" pitchFamily="2" charset="2"/>
              <a:buChar char="Ø"/>
            </a:pPr>
            <a:r>
              <a:rPr lang="en-US" dirty="0"/>
              <a:t>Another study, another view - what SW maintenance includes:</a:t>
            </a:r>
          </a:p>
          <a:p>
            <a:pPr marL="557213" lvl="1" indent="-214313">
              <a:buFont typeface="Wingdings" panose="05000000000000000000" pitchFamily="2" charset="2"/>
              <a:buChar char="Ø"/>
            </a:pPr>
            <a:r>
              <a:rPr lang="en-US" dirty="0"/>
              <a:t>Adaptive – Environmental changes</a:t>
            </a:r>
          </a:p>
          <a:p>
            <a:pPr marL="557213" lvl="1" indent="-214313">
              <a:buFont typeface="Wingdings" panose="05000000000000000000" pitchFamily="2" charset="2"/>
              <a:buChar char="Ø"/>
            </a:pPr>
            <a:r>
              <a:rPr lang="en-US" dirty="0"/>
              <a:t>Perfection – Customer requests</a:t>
            </a:r>
          </a:p>
          <a:p>
            <a:pPr marL="557213" lvl="1" indent="-214313">
              <a:buFont typeface="Wingdings" panose="05000000000000000000" pitchFamily="2" charset="2"/>
              <a:buChar char="Ø"/>
            </a:pPr>
            <a:r>
              <a:rPr lang="en-US" dirty="0"/>
              <a:t>Corrective – Bug fixes</a:t>
            </a:r>
          </a:p>
          <a:p>
            <a:pPr marL="557213" lvl="1" indent="-214313">
              <a:buFont typeface="Wingdings" panose="05000000000000000000" pitchFamily="2" charset="2"/>
              <a:buChar char="Ø"/>
            </a:pPr>
            <a:r>
              <a:rPr lang="en-US" dirty="0"/>
              <a:t>Preventative – Increasing software maintainability</a:t>
            </a:r>
          </a:p>
        </p:txBody>
      </p:sp>
      <p:sp>
        <p:nvSpPr>
          <p:cNvPr id="2" name="Left Brace 1"/>
          <p:cNvSpPr/>
          <p:nvPr/>
        </p:nvSpPr>
        <p:spPr>
          <a:xfrm>
            <a:off x="812800" y="3937000"/>
            <a:ext cx="127001" cy="4656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TextBox 3"/>
          <p:cNvSpPr txBox="1"/>
          <p:nvPr/>
        </p:nvSpPr>
        <p:spPr>
          <a:xfrm>
            <a:off x="160867" y="4013200"/>
            <a:ext cx="482600" cy="300082"/>
          </a:xfrm>
          <a:prstGeom prst="rect">
            <a:avLst/>
          </a:prstGeom>
          <a:noFill/>
        </p:spPr>
        <p:txBody>
          <a:bodyPr wrap="square" rtlCol="0">
            <a:spAutoFit/>
          </a:bodyPr>
          <a:lstStyle/>
          <a:p>
            <a:r>
              <a:rPr lang="en-US" sz="1350" dirty="0"/>
              <a:t>75%</a:t>
            </a:r>
          </a:p>
        </p:txBody>
      </p:sp>
      <p:sp>
        <p:nvSpPr>
          <p:cNvPr id="6" name="TextBox 5"/>
          <p:cNvSpPr txBox="1"/>
          <p:nvPr/>
        </p:nvSpPr>
        <p:spPr>
          <a:xfrm>
            <a:off x="165100" y="4432303"/>
            <a:ext cx="482600" cy="300082"/>
          </a:xfrm>
          <a:prstGeom prst="rect">
            <a:avLst/>
          </a:prstGeom>
          <a:noFill/>
        </p:spPr>
        <p:txBody>
          <a:bodyPr wrap="square" rtlCol="0">
            <a:spAutoFit/>
          </a:bodyPr>
          <a:lstStyle/>
          <a:p>
            <a:r>
              <a:rPr lang="en-US" sz="1350" dirty="0"/>
              <a:t>21%</a:t>
            </a:r>
          </a:p>
        </p:txBody>
      </p:sp>
      <p:cxnSp>
        <p:nvCxnSpPr>
          <p:cNvPr id="8" name="Straight Connector 7"/>
          <p:cNvCxnSpPr>
            <a:stCxn id="6" idx="3"/>
          </p:cNvCxnSpPr>
          <p:nvPr/>
        </p:nvCxnSpPr>
        <p:spPr>
          <a:xfrm flipV="1">
            <a:off x="647700" y="4572000"/>
            <a:ext cx="359834" cy="1034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9332" y="4724404"/>
            <a:ext cx="482600" cy="300082"/>
          </a:xfrm>
          <a:prstGeom prst="rect">
            <a:avLst/>
          </a:prstGeom>
          <a:noFill/>
        </p:spPr>
        <p:txBody>
          <a:bodyPr wrap="square" rtlCol="0">
            <a:spAutoFit/>
          </a:bodyPr>
          <a:lstStyle/>
          <a:p>
            <a:r>
              <a:rPr lang="en-US" sz="1350" dirty="0"/>
              <a:t>4%</a:t>
            </a:r>
          </a:p>
        </p:txBody>
      </p:sp>
      <p:cxnSp>
        <p:nvCxnSpPr>
          <p:cNvPr id="10" name="Straight Connector 9"/>
          <p:cNvCxnSpPr>
            <a:stCxn id="9" idx="3"/>
          </p:cNvCxnSpPr>
          <p:nvPr/>
        </p:nvCxnSpPr>
        <p:spPr>
          <a:xfrm flipV="1">
            <a:off x="651932" y="4864102"/>
            <a:ext cx="359834" cy="10343"/>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2C47A31-9C0E-0BD4-E7CE-F5DB6BF338C5}"/>
              </a:ext>
            </a:extLst>
          </p:cNvPr>
          <p:cNvSpPr txBox="1"/>
          <p:nvPr/>
        </p:nvSpPr>
        <p:spPr>
          <a:xfrm>
            <a:off x="6959600" y="3638550"/>
            <a:ext cx="5035550" cy="2862322"/>
          </a:xfrm>
          <a:prstGeom prst="rect">
            <a:avLst/>
          </a:prstGeom>
          <a:solidFill>
            <a:schemeClr val="accent1">
              <a:lumMod val="20000"/>
              <a:lumOff val="80000"/>
            </a:schemeClr>
          </a:solidFill>
        </p:spPr>
        <p:txBody>
          <a:bodyPr wrap="square" rtlCol="0">
            <a:spAutoFit/>
          </a:bodyPr>
          <a:lstStyle/>
          <a:p>
            <a:r>
              <a:rPr lang="en-US" sz="1500" b="1" dirty="0"/>
              <a:t>Interesting statistics:</a:t>
            </a:r>
          </a:p>
          <a:p>
            <a:endParaRPr lang="en-US" sz="1500" dirty="0"/>
          </a:p>
          <a:p>
            <a:pPr marL="214313" indent="-214313">
              <a:buFont typeface="Arial" panose="020B0604020202020204" pitchFamily="34" charset="0"/>
              <a:buChar char="•"/>
            </a:pPr>
            <a:r>
              <a:rPr lang="en-US" sz="1500" dirty="0"/>
              <a:t>The cost to maintain one line of source code may be 20 to 40 times the cost of initial development of that line</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altLang="en-US" sz="1500" dirty="0"/>
              <a:t>The </a:t>
            </a:r>
            <a:r>
              <a:rPr lang="en-US" altLang="en-US" sz="1500" dirty="0">
                <a:hlinkClick r:id="rId2"/>
              </a:rPr>
              <a:t>Linux Kernel</a:t>
            </a:r>
            <a:r>
              <a:rPr lang="en-US" altLang="en-US" sz="1500" dirty="0"/>
              <a:t> has about 10,000,000 lines of code, spread over 40,000 unique files… </a:t>
            </a:r>
          </a:p>
          <a:p>
            <a:pPr marL="214313" indent="-214313">
              <a:buFont typeface="Arial" panose="020B0604020202020204" pitchFamily="34" charset="0"/>
              <a:buChar char="•"/>
            </a:pPr>
            <a:r>
              <a:rPr lang="en-US" sz="1500" dirty="0"/>
              <a:t>Facebook over 60 million lines of codes</a:t>
            </a:r>
          </a:p>
          <a:p>
            <a:pPr marL="214313" indent="-214313">
              <a:buFont typeface="Arial" panose="020B0604020202020204" pitchFamily="34" charset="0"/>
              <a:buChar char="•"/>
            </a:pPr>
            <a:r>
              <a:rPr lang="en-US" sz="1500" dirty="0"/>
              <a:t>Windows 7 over 40 million</a:t>
            </a:r>
          </a:p>
          <a:p>
            <a:pPr marL="214313" indent="-214313">
              <a:buFont typeface="Arial" panose="020B0604020202020204" pitchFamily="34" charset="0"/>
              <a:buChar char="•"/>
            </a:pPr>
            <a:r>
              <a:rPr lang="en-US" sz="1500" dirty="0"/>
              <a:t>Android 12 million</a:t>
            </a:r>
          </a:p>
          <a:p>
            <a:pPr marL="214313" indent="-214313">
              <a:buFont typeface="Arial" panose="020B0604020202020204" pitchFamily="34" charset="0"/>
              <a:buChar char="•"/>
            </a:pPr>
            <a:r>
              <a:rPr lang="en-US" sz="1500" dirty="0"/>
              <a:t>F35 Lockheed fighter jet 25 million lines.</a:t>
            </a:r>
          </a:p>
          <a:p>
            <a:pPr marL="214313" indent="-214313">
              <a:buFont typeface="Arial" panose="020B0604020202020204" pitchFamily="34" charset="0"/>
              <a:buChar char="•"/>
            </a:pPr>
            <a:endParaRPr lang="en-US" sz="1500" dirty="0"/>
          </a:p>
        </p:txBody>
      </p:sp>
    </p:spTree>
    <p:extLst>
      <p:ext uri="{BB962C8B-B14F-4D97-AF65-F5344CB8AC3E}">
        <p14:creationId xmlns:p14="http://schemas.microsoft.com/office/powerpoint/2010/main" val="2505605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4267" y="431800"/>
            <a:ext cx="10193867" cy="4408899"/>
          </a:xfrm>
          <a:prstGeom prst="rect">
            <a:avLst/>
          </a:prstGeom>
          <a:noFill/>
        </p:spPr>
        <p:txBody>
          <a:bodyPr wrap="square" rtlCol="0">
            <a:spAutoFit/>
          </a:bodyPr>
          <a:lstStyle/>
          <a:p>
            <a:r>
              <a:rPr lang="en-US" sz="3300" dirty="0"/>
              <a:t>Software Maintenance</a:t>
            </a:r>
          </a:p>
          <a:p>
            <a:endParaRPr lang="en-US" sz="1350" dirty="0"/>
          </a:p>
          <a:p>
            <a:pPr marL="214313" indent="-214313">
              <a:buFont typeface="Wingdings" panose="05000000000000000000" pitchFamily="2" charset="2"/>
              <a:buChar char="Ø"/>
            </a:pPr>
            <a:r>
              <a:rPr lang="en-US" dirty="0"/>
              <a:t>Six software maintenance processes:</a:t>
            </a:r>
          </a:p>
          <a:p>
            <a:pPr marL="342900" indent="-342900">
              <a:buFont typeface="+mj-lt"/>
              <a:buAutoNum type="arabicPeriod"/>
            </a:pPr>
            <a:r>
              <a:rPr lang="en-US" dirty="0"/>
              <a:t>Implementation</a:t>
            </a:r>
          </a:p>
          <a:p>
            <a:pPr marL="685800" lvl="1" indent="-342900">
              <a:buFont typeface="Arial" panose="020B0604020202020204" pitchFamily="34" charset="0"/>
              <a:buChar char="•"/>
            </a:pPr>
            <a:r>
              <a:rPr lang="en-US" dirty="0"/>
              <a:t>Maintenance plan</a:t>
            </a:r>
          </a:p>
          <a:p>
            <a:pPr marL="685800" lvl="1" indent="-342900">
              <a:buFont typeface="Arial" panose="020B0604020202020204" pitchFamily="34" charset="0"/>
              <a:buChar char="•"/>
            </a:pPr>
            <a:r>
              <a:rPr lang="en-US" dirty="0"/>
              <a:t>Prepare for handling problems identified during development</a:t>
            </a:r>
          </a:p>
          <a:p>
            <a:pPr marL="685800" lvl="1" indent="-342900">
              <a:buFont typeface="Arial" panose="020B0604020202020204" pitchFamily="34" charset="0"/>
              <a:buChar char="•"/>
            </a:pPr>
            <a:r>
              <a:rPr lang="en-US" dirty="0"/>
              <a:t>Follow up on configuration management</a:t>
            </a:r>
          </a:p>
          <a:p>
            <a:pPr marL="342900" indent="-342900">
              <a:buFont typeface="+mj-lt"/>
              <a:buAutoNum type="arabicPeriod"/>
            </a:pPr>
            <a:r>
              <a:rPr lang="en-US" dirty="0"/>
              <a:t>Problem and modification phase</a:t>
            </a:r>
          </a:p>
          <a:p>
            <a:pPr marL="685800" lvl="1" indent="-342900">
              <a:buFont typeface="Arial" panose="020B0604020202020204" pitchFamily="34" charset="0"/>
              <a:buChar char="•"/>
            </a:pPr>
            <a:r>
              <a:rPr lang="en-US" dirty="0"/>
              <a:t>Receive modification request</a:t>
            </a:r>
          </a:p>
          <a:p>
            <a:pPr marL="685800" lvl="1" indent="-342900">
              <a:buFont typeface="Arial" panose="020B0604020202020204" pitchFamily="34" charset="0"/>
              <a:buChar char="•"/>
            </a:pPr>
            <a:r>
              <a:rPr lang="en-US" dirty="0"/>
              <a:t>Validate modification request</a:t>
            </a:r>
          </a:p>
          <a:p>
            <a:pPr marL="685800" lvl="1" indent="-342900">
              <a:buFont typeface="Arial" panose="020B0604020202020204" pitchFamily="34" charset="0"/>
              <a:buChar char="•"/>
            </a:pPr>
            <a:r>
              <a:rPr lang="en-US" dirty="0"/>
              <a:t>Prioritize outstanding requests</a:t>
            </a:r>
          </a:p>
          <a:p>
            <a:pPr marL="342900" indent="-342900">
              <a:buFont typeface="+mj-lt"/>
              <a:buAutoNum type="arabicPeriod"/>
            </a:pPr>
            <a:r>
              <a:rPr lang="en-US" dirty="0"/>
              <a:t>Implement modification</a:t>
            </a:r>
          </a:p>
          <a:p>
            <a:pPr marL="342900" indent="-342900">
              <a:buFont typeface="+mj-lt"/>
              <a:buAutoNum type="arabicPeriod"/>
            </a:pPr>
            <a:r>
              <a:rPr lang="en-US" dirty="0"/>
              <a:t>Validating and testing phase</a:t>
            </a:r>
          </a:p>
          <a:p>
            <a:pPr marL="342900" indent="-342900">
              <a:buFont typeface="+mj-lt"/>
              <a:buAutoNum type="arabicPeriod"/>
            </a:pPr>
            <a:r>
              <a:rPr lang="en-US" dirty="0"/>
              <a:t>Platform migration</a:t>
            </a:r>
          </a:p>
          <a:p>
            <a:pPr marL="342900" indent="-342900">
              <a:buFont typeface="+mj-lt"/>
              <a:buAutoNum type="arabicPeriod"/>
            </a:pPr>
            <a:r>
              <a:rPr lang="en-US" dirty="0"/>
              <a:t>Retirement of software</a:t>
            </a:r>
          </a:p>
        </p:txBody>
      </p:sp>
      <p:sp>
        <p:nvSpPr>
          <p:cNvPr id="5" name="TextBox 4"/>
          <p:cNvSpPr txBox="1"/>
          <p:nvPr/>
        </p:nvSpPr>
        <p:spPr>
          <a:xfrm>
            <a:off x="516467" y="6400799"/>
            <a:ext cx="7484533" cy="300082"/>
          </a:xfrm>
          <a:prstGeom prst="rect">
            <a:avLst/>
          </a:prstGeom>
          <a:noFill/>
        </p:spPr>
        <p:txBody>
          <a:bodyPr wrap="square" rtlCol="0">
            <a:spAutoFit/>
          </a:bodyPr>
          <a:lstStyle/>
          <a:p>
            <a:r>
              <a:rPr lang="en-US" sz="1350" dirty="0"/>
              <a:t>From: https://en.wikipedia.org/wiki/Software_maintenance#Software_maintenance_processes</a:t>
            </a:r>
          </a:p>
        </p:txBody>
      </p:sp>
    </p:spTree>
    <p:extLst>
      <p:ext uri="{BB962C8B-B14F-4D97-AF65-F5344CB8AC3E}">
        <p14:creationId xmlns:p14="http://schemas.microsoft.com/office/powerpoint/2010/main" val="1979710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4267" y="431800"/>
            <a:ext cx="10193867" cy="877163"/>
          </a:xfrm>
          <a:prstGeom prst="rect">
            <a:avLst/>
          </a:prstGeom>
          <a:noFill/>
        </p:spPr>
        <p:txBody>
          <a:bodyPr wrap="square" rtlCol="0">
            <a:spAutoFit/>
          </a:bodyPr>
          <a:lstStyle/>
          <a:p>
            <a:r>
              <a:rPr lang="en-US" sz="3300" dirty="0"/>
              <a:t>Software Maintenance – </a:t>
            </a:r>
            <a:r>
              <a:rPr lang="en-US" sz="3300" dirty="0" err="1"/>
              <a:t>GameCo</a:t>
            </a:r>
            <a:r>
              <a:rPr lang="en-US" sz="3300" dirty="0"/>
              <a:t> example</a:t>
            </a:r>
          </a:p>
          <a:p>
            <a:r>
              <a:rPr lang="en-US" dirty="0"/>
              <a:t>Version control (External view)</a:t>
            </a:r>
          </a:p>
        </p:txBody>
      </p:sp>
      <p:sp>
        <p:nvSpPr>
          <p:cNvPr id="2" name="TextBox 1"/>
          <p:cNvSpPr txBox="1"/>
          <p:nvPr/>
        </p:nvSpPr>
        <p:spPr>
          <a:xfrm>
            <a:off x="592667" y="1397001"/>
            <a:ext cx="4826000" cy="3323987"/>
          </a:xfrm>
          <a:prstGeom prst="rect">
            <a:avLst/>
          </a:prstGeom>
          <a:noFill/>
        </p:spPr>
        <p:txBody>
          <a:bodyPr wrap="square" rtlCol="0">
            <a:spAutoFit/>
          </a:bodyPr>
          <a:lstStyle/>
          <a:p>
            <a:r>
              <a:rPr lang="en-US" sz="1500" u="sng" dirty="0"/>
              <a:t>R &amp; D</a:t>
            </a:r>
          </a:p>
          <a:p>
            <a:pPr marL="257175" indent="-257175">
              <a:buFont typeface="Wingdings" panose="05000000000000000000" pitchFamily="2" charset="2"/>
              <a:buChar char="v"/>
            </a:pPr>
            <a:r>
              <a:rPr lang="en-US" sz="1500" dirty="0"/>
              <a:t>Chess 0.0</a:t>
            </a:r>
          </a:p>
          <a:p>
            <a:pPr marL="600075" lvl="1" indent="-257175">
              <a:buFont typeface="Wingdings" panose="05000000000000000000" pitchFamily="2" charset="2"/>
              <a:buChar char="q"/>
            </a:pPr>
            <a:r>
              <a:rPr lang="en-US" sz="1500" dirty="0"/>
              <a:t>Single System</a:t>
            </a:r>
          </a:p>
          <a:p>
            <a:pPr marL="600075" lvl="1" indent="-257175">
              <a:buFont typeface="Wingdings" panose="05000000000000000000" pitchFamily="2" charset="2"/>
              <a:buChar char="q"/>
            </a:pPr>
            <a:r>
              <a:rPr lang="en-US" sz="1500" dirty="0"/>
              <a:t>2-player</a:t>
            </a:r>
          </a:p>
          <a:p>
            <a:pPr marL="600075" lvl="1" indent="-257175">
              <a:buFont typeface="Wingdings" panose="05000000000000000000" pitchFamily="2" charset="2"/>
              <a:buChar char="q"/>
            </a:pPr>
            <a:r>
              <a:rPr lang="en-US" sz="1500" dirty="0"/>
              <a:t>PC/Windows only</a:t>
            </a:r>
          </a:p>
          <a:p>
            <a:pPr marL="257175" indent="-257175">
              <a:buFont typeface="Wingdings" panose="05000000000000000000" pitchFamily="2" charset="2"/>
              <a:buChar char="v"/>
            </a:pPr>
            <a:r>
              <a:rPr lang="en-US" sz="1500" dirty="0"/>
              <a:t>Chess V1.0</a:t>
            </a:r>
          </a:p>
          <a:p>
            <a:pPr marL="600075" lvl="1" indent="-257175">
              <a:buFont typeface="Wingdings" panose="05000000000000000000" pitchFamily="2" charset="2"/>
              <a:buChar char="q"/>
            </a:pPr>
            <a:r>
              <a:rPr lang="en-US" sz="1500" dirty="0"/>
              <a:t>AI</a:t>
            </a:r>
          </a:p>
          <a:p>
            <a:pPr marL="257175" indent="-257175">
              <a:buFont typeface="Wingdings" panose="05000000000000000000" pitchFamily="2" charset="2"/>
              <a:buChar char="v"/>
            </a:pPr>
            <a:r>
              <a:rPr lang="en-US" sz="1500" dirty="0"/>
              <a:t>Chess 2.0</a:t>
            </a:r>
          </a:p>
          <a:p>
            <a:pPr marL="600075" lvl="1" indent="-257175">
              <a:buFont typeface="Wingdings" panose="05000000000000000000" pitchFamily="2" charset="2"/>
              <a:buChar char="q"/>
            </a:pPr>
            <a:r>
              <a:rPr lang="en-US" sz="1500" dirty="0"/>
              <a:t>Remote play</a:t>
            </a:r>
          </a:p>
          <a:p>
            <a:pPr marL="600075" lvl="1" indent="-257175">
              <a:buFont typeface="Wingdings" panose="05000000000000000000" pitchFamily="2" charset="2"/>
              <a:buChar char="q"/>
            </a:pPr>
            <a:r>
              <a:rPr lang="en-US" sz="1500" dirty="0"/>
              <a:t>Ranking</a:t>
            </a:r>
          </a:p>
          <a:p>
            <a:pPr marL="600075" lvl="1" indent="-257175">
              <a:buFont typeface="Wingdings" panose="05000000000000000000" pitchFamily="2" charset="2"/>
              <a:buChar char="q"/>
            </a:pPr>
            <a:r>
              <a:rPr lang="en-US" sz="1500" dirty="0"/>
              <a:t>Stats</a:t>
            </a:r>
          </a:p>
          <a:p>
            <a:pPr marL="257175" indent="-257175">
              <a:buFont typeface="Wingdings" panose="05000000000000000000" pitchFamily="2" charset="2"/>
              <a:buChar char="v"/>
            </a:pPr>
            <a:r>
              <a:rPr lang="en-US" sz="1500" dirty="0"/>
              <a:t>Chess V3.0</a:t>
            </a:r>
          </a:p>
          <a:p>
            <a:r>
              <a:rPr lang="en-US" sz="1500" dirty="0"/>
              <a:t>	…</a:t>
            </a:r>
          </a:p>
          <a:p>
            <a:pPr marL="257175" indent="-257175">
              <a:buFont typeface="Wingdings" panose="05000000000000000000" pitchFamily="2" charset="2"/>
              <a:buChar char="v"/>
            </a:pPr>
            <a:r>
              <a:rPr lang="en-US" sz="1500" dirty="0"/>
              <a:t>Backgammon 0.0</a:t>
            </a:r>
          </a:p>
        </p:txBody>
      </p:sp>
      <p:sp>
        <p:nvSpPr>
          <p:cNvPr id="6" name="TextBox 5"/>
          <p:cNvSpPr txBox="1"/>
          <p:nvPr/>
        </p:nvSpPr>
        <p:spPr>
          <a:xfrm>
            <a:off x="6108700" y="1375834"/>
            <a:ext cx="4826000" cy="4939814"/>
          </a:xfrm>
          <a:prstGeom prst="rect">
            <a:avLst/>
          </a:prstGeom>
          <a:noFill/>
        </p:spPr>
        <p:txBody>
          <a:bodyPr wrap="square" rtlCol="0">
            <a:spAutoFit/>
          </a:bodyPr>
          <a:lstStyle/>
          <a:p>
            <a:r>
              <a:rPr lang="en-US" sz="1500" u="sng" dirty="0"/>
              <a:t>Maintenance</a:t>
            </a:r>
          </a:p>
          <a:p>
            <a:endParaRPr lang="en-US" sz="1500" dirty="0"/>
          </a:p>
          <a:p>
            <a:endParaRPr lang="en-US" sz="1500" dirty="0"/>
          </a:p>
          <a:p>
            <a:endParaRPr lang="en-US" sz="1500" dirty="0"/>
          </a:p>
          <a:p>
            <a:endParaRPr lang="en-US" sz="1500" dirty="0"/>
          </a:p>
          <a:p>
            <a:pPr marL="257175" indent="-257175">
              <a:buFont typeface="Wingdings" panose="05000000000000000000" pitchFamily="2" charset="2"/>
              <a:buChar char="v"/>
            </a:pPr>
            <a:r>
              <a:rPr lang="en-US" sz="1500" dirty="0"/>
              <a:t>Chess V1.0 Release</a:t>
            </a:r>
          </a:p>
          <a:p>
            <a:pPr marL="600075" lvl="1" indent="-257175">
              <a:buFont typeface="Wingdings" panose="05000000000000000000" pitchFamily="2" charset="2"/>
              <a:buChar char="q"/>
            </a:pPr>
            <a:r>
              <a:rPr lang="en-US" sz="1500" dirty="0"/>
              <a:t>UI improvements</a:t>
            </a:r>
          </a:p>
          <a:p>
            <a:pPr marL="600075" lvl="1" indent="-257175">
              <a:buFont typeface="Wingdings" panose="05000000000000000000" pitchFamily="2" charset="2"/>
              <a:buChar char="q"/>
            </a:pPr>
            <a:r>
              <a:rPr lang="en-US" sz="1500" dirty="0"/>
              <a:t>Fix known bugs</a:t>
            </a:r>
          </a:p>
          <a:p>
            <a:pPr marL="600075" lvl="1" indent="-257175">
              <a:buFont typeface="Wingdings" panose="05000000000000000000" pitchFamily="2" charset="2"/>
              <a:buChar char="q"/>
            </a:pPr>
            <a:r>
              <a:rPr lang="en-US" sz="1500" dirty="0"/>
              <a:t>Fix reported bugs</a:t>
            </a:r>
          </a:p>
          <a:p>
            <a:pPr marL="257175" indent="-257175">
              <a:buFont typeface="Wingdings" panose="05000000000000000000" pitchFamily="2" charset="2"/>
              <a:buChar char="v"/>
            </a:pPr>
            <a:r>
              <a:rPr lang="en-US" sz="1500" dirty="0"/>
              <a:t>Chess V1.1 Release (planned)</a:t>
            </a:r>
          </a:p>
          <a:p>
            <a:pPr marL="600075" lvl="1" indent="-257175">
              <a:buFont typeface="Wingdings" panose="05000000000000000000" pitchFamily="2" charset="2"/>
              <a:buChar char="q"/>
            </a:pPr>
            <a:r>
              <a:rPr lang="en-US" sz="1500" dirty="0"/>
              <a:t>Fix critical bug</a:t>
            </a:r>
          </a:p>
          <a:p>
            <a:pPr marL="257175" indent="-257175">
              <a:buFont typeface="Wingdings" panose="05000000000000000000" pitchFamily="2" charset="2"/>
              <a:buChar char="v"/>
            </a:pPr>
            <a:r>
              <a:rPr lang="en-US" sz="1500" dirty="0"/>
              <a:t>Chess V1.1.1 Release (unplanned)</a:t>
            </a:r>
          </a:p>
          <a:p>
            <a:pPr marL="600075" lvl="1" indent="-257175">
              <a:buFont typeface="Wingdings" panose="05000000000000000000" pitchFamily="2" charset="2"/>
              <a:buChar char="q"/>
            </a:pPr>
            <a:r>
              <a:rPr lang="en-US" sz="1500" dirty="0"/>
              <a:t>Port to Mac</a:t>
            </a:r>
          </a:p>
          <a:p>
            <a:pPr marL="600075" lvl="1" indent="-257175">
              <a:buFont typeface="Wingdings" panose="05000000000000000000" pitchFamily="2" charset="2"/>
              <a:buChar char="q"/>
            </a:pPr>
            <a:r>
              <a:rPr lang="en-US" sz="1500" dirty="0"/>
              <a:t>Port to iPhone</a:t>
            </a:r>
          </a:p>
          <a:p>
            <a:pPr marL="600075" lvl="1" indent="-257175">
              <a:buFont typeface="Wingdings" panose="05000000000000000000" pitchFamily="2" charset="2"/>
              <a:buChar char="q"/>
            </a:pPr>
            <a:r>
              <a:rPr lang="en-US" sz="1500" dirty="0"/>
              <a:t>Port to Android</a:t>
            </a:r>
          </a:p>
          <a:p>
            <a:pPr marL="257175" indent="-257175">
              <a:buFont typeface="Wingdings" panose="05000000000000000000" pitchFamily="2" charset="2"/>
              <a:buChar char="v"/>
            </a:pPr>
            <a:r>
              <a:rPr lang="en-US" sz="1500" dirty="0"/>
              <a:t>Chess V1.0 {M, </a:t>
            </a:r>
            <a:r>
              <a:rPr lang="en-US" sz="1500" dirty="0" err="1"/>
              <a:t>i</a:t>
            </a:r>
            <a:r>
              <a:rPr lang="en-US" sz="1500" dirty="0"/>
              <a:t>, A} Release</a:t>
            </a:r>
          </a:p>
          <a:p>
            <a:pPr marL="600075" lvl="1" indent="-257175">
              <a:buFont typeface="Wingdings" panose="05000000000000000000" pitchFamily="2" charset="2"/>
              <a:buChar char="q"/>
            </a:pPr>
            <a:r>
              <a:rPr lang="en-US" sz="1500" dirty="0"/>
              <a:t>Incorporate AI for all platforms</a:t>
            </a:r>
          </a:p>
          <a:p>
            <a:pPr marL="600075" lvl="1" indent="-257175">
              <a:buFont typeface="Wingdings" panose="05000000000000000000" pitchFamily="2" charset="2"/>
              <a:buChar char="q"/>
            </a:pPr>
            <a:r>
              <a:rPr lang="en-US" sz="1500" dirty="0"/>
              <a:t>Bug fixes</a:t>
            </a:r>
          </a:p>
          <a:p>
            <a:pPr marL="257175" indent="-257175">
              <a:buFont typeface="Wingdings" panose="05000000000000000000" pitchFamily="2" charset="2"/>
              <a:buChar char="v"/>
            </a:pPr>
            <a:r>
              <a:rPr lang="en-US" sz="1500" dirty="0"/>
              <a:t>Chess V2.0 {P, M, </a:t>
            </a:r>
            <a:r>
              <a:rPr lang="en-US" sz="1500" dirty="0" err="1"/>
              <a:t>i</a:t>
            </a:r>
            <a:r>
              <a:rPr lang="en-US" sz="1500" dirty="0"/>
              <a:t>, A} Release</a:t>
            </a:r>
          </a:p>
          <a:p>
            <a:pPr marL="600075" lvl="1" indent="-257175">
              <a:buFont typeface="Wingdings" panose="05000000000000000000" pitchFamily="2" charset="2"/>
              <a:buChar char="q"/>
            </a:pPr>
            <a:r>
              <a:rPr lang="en-US" sz="1500" dirty="0"/>
              <a:t>Remote play, AI, et al.</a:t>
            </a:r>
          </a:p>
          <a:p>
            <a:pPr marL="257175" indent="-257175">
              <a:buFont typeface="Wingdings" panose="05000000000000000000" pitchFamily="2" charset="2"/>
              <a:buChar char="v"/>
            </a:pPr>
            <a:r>
              <a:rPr lang="en-US" sz="1500" dirty="0"/>
              <a:t>Chess 3.0 {P, M, </a:t>
            </a:r>
            <a:r>
              <a:rPr lang="en-US" sz="1500" dirty="0" err="1"/>
              <a:t>i</a:t>
            </a:r>
            <a:r>
              <a:rPr lang="en-US" sz="1500" dirty="0"/>
              <a:t>, A} Release </a:t>
            </a:r>
          </a:p>
        </p:txBody>
      </p:sp>
      <p:cxnSp>
        <p:nvCxnSpPr>
          <p:cNvPr id="7" name="Straight Arrow Connector 6"/>
          <p:cNvCxnSpPr/>
          <p:nvPr/>
        </p:nvCxnSpPr>
        <p:spPr>
          <a:xfrm>
            <a:off x="2032000" y="2700867"/>
            <a:ext cx="40216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027766" y="3179233"/>
            <a:ext cx="4085168" cy="23833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40466" y="4072466"/>
            <a:ext cx="4038601" cy="1972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Arrow: Left 4">
            <a:extLst>
              <a:ext uri="{FF2B5EF4-FFF2-40B4-BE49-F238E27FC236}">
                <a16:creationId xmlns:a16="http://schemas.microsoft.com/office/drawing/2014/main" id="{3E88B7AF-AEB5-A421-F146-88F6ED52AB06}"/>
              </a:ext>
            </a:extLst>
          </p:cNvPr>
          <p:cNvSpPr/>
          <p:nvPr/>
        </p:nvSpPr>
        <p:spPr>
          <a:xfrm>
            <a:off x="3225800" y="3091195"/>
            <a:ext cx="2643717" cy="717544"/>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335875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4267" y="431800"/>
            <a:ext cx="10193867" cy="877163"/>
          </a:xfrm>
          <a:prstGeom prst="rect">
            <a:avLst/>
          </a:prstGeom>
          <a:noFill/>
        </p:spPr>
        <p:txBody>
          <a:bodyPr wrap="square" rtlCol="0">
            <a:spAutoFit/>
          </a:bodyPr>
          <a:lstStyle/>
          <a:p>
            <a:r>
              <a:rPr lang="en-US" sz="3300" dirty="0"/>
              <a:t>Software Maintenance – </a:t>
            </a:r>
            <a:r>
              <a:rPr lang="en-US" sz="3300" dirty="0" err="1"/>
              <a:t>GameCo</a:t>
            </a:r>
            <a:r>
              <a:rPr lang="en-US" sz="3300" dirty="0"/>
              <a:t> example</a:t>
            </a:r>
          </a:p>
          <a:p>
            <a:r>
              <a:rPr lang="en-US" dirty="0"/>
              <a:t>Version control (Internal view)</a:t>
            </a:r>
          </a:p>
        </p:txBody>
      </p:sp>
      <p:sp>
        <p:nvSpPr>
          <p:cNvPr id="4" name="TextBox 3"/>
          <p:cNvSpPr txBox="1"/>
          <p:nvPr/>
        </p:nvSpPr>
        <p:spPr>
          <a:xfrm>
            <a:off x="196851" y="1540933"/>
            <a:ext cx="889000" cy="300082"/>
          </a:xfrm>
          <a:prstGeom prst="rect">
            <a:avLst/>
          </a:prstGeom>
          <a:noFill/>
          <a:ln>
            <a:solidFill>
              <a:schemeClr val="tx1"/>
            </a:solidFill>
          </a:ln>
        </p:spPr>
        <p:txBody>
          <a:bodyPr wrap="square" rtlCol="0">
            <a:spAutoFit/>
          </a:bodyPr>
          <a:lstStyle/>
          <a:p>
            <a:pPr algn="ctr"/>
            <a:r>
              <a:rPr lang="en-US" sz="1350" dirty="0"/>
              <a:t>Origin</a:t>
            </a:r>
          </a:p>
        </p:txBody>
      </p:sp>
      <p:sp>
        <p:nvSpPr>
          <p:cNvPr id="9" name="TextBox 8"/>
          <p:cNvSpPr txBox="1"/>
          <p:nvPr/>
        </p:nvSpPr>
        <p:spPr>
          <a:xfrm>
            <a:off x="188384" y="2434167"/>
            <a:ext cx="889000" cy="300082"/>
          </a:xfrm>
          <a:prstGeom prst="rect">
            <a:avLst/>
          </a:prstGeom>
          <a:noFill/>
          <a:ln>
            <a:solidFill>
              <a:schemeClr val="tx1"/>
            </a:solidFill>
          </a:ln>
        </p:spPr>
        <p:txBody>
          <a:bodyPr wrap="square" rtlCol="0">
            <a:spAutoFit/>
          </a:bodyPr>
          <a:lstStyle/>
          <a:p>
            <a:pPr algn="ctr"/>
            <a:r>
              <a:rPr lang="en-US" sz="1350" dirty="0"/>
              <a:t>R&amp;D</a:t>
            </a:r>
          </a:p>
        </p:txBody>
      </p:sp>
      <p:sp>
        <p:nvSpPr>
          <p:cNvPr id="11" name="TextBox 10"/>
          <p:cNvSpPr txBox="1"/>
          <p:nvPr/>
        </p:nvSpPr>
        <p:spPr>
          <a:xfrm>
            <a:off x="10795000" y="5494871"/>
            <a:ext cx="889000" cy="507831"/>
          </a:xfrm>
          <a:prstGeom prst="rect">
            <a:avLst/>
          </a:prstGeom>
          <a:noFill/>
          <a:ln>
            <a:solidFill>
              <a:schemeClr val="tx1"/>
            </a:solidFill>
          </a:ln>
        </p:spPr>
        <p:txBody>
          <a:bodyPr wrap="square" rtlCol="0">
            <a:spAutoFit/>
          </a:bodyPr>
          <a:lstStyle/>
          <a:p>
            <a:pPr algn="ctr"/>
            <a:r>
              <a:rPr lang="en-US" sz="1350" dirty="0"/>
              <a:t>Opera</a:t>
            </a:r>
          </a:p>
          <a:p>
            <a:pPr algn="ctr"/>
            <a:r>
              <a:rPr lang="en-US" sz="1350" dirty="0"/>
              <a:t>V1.0</a:t>
            </a:r>
          </a:p>
        </p:txBody>
      </p:sp>
      <p:sp>
        <p:nvSpPr>
          <p:cNvPr id="12" name="TextBox 11"/>
          <p:cNvSpPr txBox="1"/>
          <p:nvPr/>
        </p:nvSpPr>
        <p:spPr>
          <a:xfrm>
            <a:off x="9495369" y="5494871"/>
            <a:ext cx="889000" cy="507831"/>
          </a:xfrm>
          <a:prstGeom prst="rect">
            <a:avLst/>
          </a:prstGeom>
          <a:noFill/>
          <a:ln>
            <a:solidFill>
              <a:schemeClr val="tx1"/>
            </a:solidFill>
          </a:ln>
        </p:spPr>
        <p:txBody>
          <a:bodyPr wrap="square" rtlCol="0">
            <a:spAutoFit/>
          </a:bodyPr>
          <a:lstStyle/>
          <a:p>
            <a:pPr algn="ctr"/>
            <a:r>
              <a:rPr lang="en-US" sz="1350" dirty="0"/>
              <a:t>Safari</a:t>
            </a:r>
          </a:p>
          <a:p>
            <a:pPr algn="ctr"/>
            <a:r>
              <a:rPr lang="en-US" sz="1350" dirty="0"/>
              <a:t>V1.0</a:t>
            </a:r>
          </a:p>
        </p:txBody>
      </p:sp>
      <p:sp>
        <p:nvSpPr>
          <p:cNvPr id="13" name="TextBox 12"/>
          <p:cNvSpPr txBox="1"/>
          <p:nvPr/>
        </p:nvSpPr>
        <p:spPr>
          <a:xfrm>
            <a:off x="8195735" y="5494871"/>
            <a:ext cx="889000" cy="507831"/>
          </a:xfrm>
          <a:prstGeom prst="rect">
            <a:avLst/>
          </a:prstGeom>
          <a:noFill/>
          <a:ln>
            <a:solidFill>
              <a:schemeClr val="tx1"/>
            </a:solidFill>
          </a:ln>
        </p:spPr>
        <p:txBody>
          <a:bodyPr wrap="square" rtlCol="0">
            <a:spAutoFit/>
          </a:bodyPr>
          <a:lstStyle/>
          <a:p>
            <a:pPr algn="ctr"/>
            <a:r>
              <a:rPr lang="en-US" sz="1350" dirty="0"/>
              <a:t>IE</a:t>
            </a:r>
          </a:p>
          <a:p>
            <a:pPr algn="ctr"/>
            <a:r>
              <a:rPr lang="en-US" sz="1350" dirty="0"/>
              <a:t>V1.0</a:t>
            </a:r>
          </a:p>
        </p:txBody>
      </p:sp>
      <p:sp>
        <p:nvSpPr>
          <p:cNvPr id="14" name="TextBox 13"/>
          <p:cNvSpPr txBox="1"/>
          <p:nvPr/>
        </p:nvSpPr>
        <p:spPr>
          <a:xfrm>
            <a:off x="6896101" y="5494870"/>
            <a:ext cx="889000" cy="507831"/>
          </a:xfrm>
          <a:prstGeom prst="rect">
            <a:avLst/>
          </a:prstGeom>
          <a:noFill/>
          <a:ln>
            <a:solidFill>
              <a:schemeClr val="tx1"/>
            </a:solidFill>
          </a:ln>
        </p:spPr>
        <p:txBody>
          <a:bodyPr wrap="square" rtlCol="0">
            <a:spAutoFit/>
          </a:bodyPr>
          <a:lstStyle/>
          <a:p>
            <a:pPr algn="ctr"/>
            <a:r>
              <a:rPr lang="en-US" sz="1350" dirty="0"/>
              <a:t>Chrome V1.0</a:t>
            </a:r>
          </a:p>
        </p:txBody>
      </p:sp>
      <p:sp>
        <p:nvSpPr>
          <p:cNvPr id="15" name="TextBox 14"/>
          <p:cNvSpPr txBox="1"/>
          <p:nvPr/>
        </p:nvSpPr>
        <p:spPr>
          <a:xfrm>
            <a:off x="2997200" y="5494870"/>
            <a:ext cx="889000" cy="300082"/>
          </a:xfrm>
          <a:prstGeom prst="rect">
            <a:avLst/>
          </a:prstGeom>
          <a:noFill/>
          <a:ln>
            <a:solidFill>
              <a:schemeClr val="tx1"/>
            </a:solidFill>
          </a:ln>
        </p:spPr>
        <p:txBody>
          <a:bodyPr wrap="square" rtlCol="0">
            <a:spAutoFit/>
          </a:bodyPr>
          <a:lstStyle/>
          <a:p>
            <a:pPr algn="ctr"/>
            <a:r>
              <a:rPr lang="en-US" sz="1350" dirty="0"/>
              <a:t>V3.0</a:t>
            </a:r>
          </a:p>
        </p:txBody>
      </p:sp>
      <p:sp>
        <p:nvSpPr>
          <p:cNvPr id="16" name="TextBox 15"/>
          <p:cNvSpPr txBox="1"/>
          <p:nvPr/>
        </p:nvSpPr>
        <p:spPr>
          <a:xfrm>
            <a:off x="3009899" y="4728635"/>
            <a:ext cx="889000" cy="300082"/>
          </a:xfrm>
          <a:prstGeom prst="rect">
            <a:avLst/>
          </a:prstGeom>
          <a:noFill/>
          <a:ln>
            <a:solidFill>
              <a:schemeClr val="tx1"/>
            </a:solidFill>
          </a:ln>
        </p:spPr>
        <p:txBody>
          <a:bodyPr wrap="square" rtlCol="0">
            <a:spAutoFit/>
          </a:bodyPr>
          <a:lstStyle/>
          <a:p>
            <a:pPr algn="ctr"/>
            <a:r>
              <a:rPr lang="en-US" sz="1350" dirty="0"/>
              <a:t>V2.0</a:t>
            </a:r>
          </a:p>
        </p:txBody>
      </p:sp>
      <p:sp>
        <p:nvSpPr>
          <p:cNvPr id="17" name="TextBox 16"/>
          <p:cNvSpPr txBox="1"/>
          <p:nvPr/>
        </p:nvSpPr>
        <p:spPr>
          <a:xfrm>
            <a:off x="5590116" y="4004734"/>
            <a:ext cx="889000" cy="300082"/>
          </a:xfrm>
          <a:prstGeom prst="rect">
            <a:avLst/>
          </a:prstGeom>
          <a:noFill/>
          <a:ln>
            <a:solidFill>
              <a:schemeClr val="tx1"/>
            </a:solidFill>
          </a:ln>
        </p:spPr>
        <p:txBody>
          <a:bodyPr wrap="square" rtlCol="0">
            <a:spAutoFit/>
          </a:bodyPr>
          <a:lstStyle/>
          <a:p>
            <a:pPr algn="ctr"/>
            <a:r>
              <a:rPr lang="en-US" sz="1350" dirty="0"/>
              <a:t>V1.0A</a:t>
            </a:r>
          </a:p>
        </p:txBody>
      </p:sp>
      <p:sp>
        <p:nvSpPr>
          <p:cNvPr id="18" name="TextBox 17"/>
          <p:cNvSpPr txBox="1"/>
          <p:nvPr/>
        </p:nvSpPr>
        <p:spPr>
          <a:xfrm>
            <a:off x="4303181" y="4008967"/>
            <a:ext cx="889000" cy="300082"/>
          </a:xfrm>
          <a:prstGeom prst="rect">
            <a:avLst/>
          </a:prstGeom>
          <a:noFill/>
          <a:ln>
            <a:solidFill>
              <a:schemeClr val="tx1"/>
            </a:solidFill>
          </a:ln>
        </p:spPr>
        <p:txBody>
          <a:bodyPr wrap="square" rtlCol="0">
            <a:spAutoFit/>
          </a:bodyPr>
          <a:lstStyle/>
          <a:p>
            <a:pPr algn="ctr"/>
            <a:r>
              <a:rPr lang="en-US" sz="1350" dirty="0"/>
              <a:t>V1.0i</a:t>
            </a:r>
          </a:p>
        </p:txBody>
      </p:sp>
      <p:sp>
        <p:nvSpPr>
          <p:cNvPr id="19" name="TextBox 18"/>
          <p:cNvSpPr txBox="1"/>
          <p:nvPr/>
        </p:nvSpPr>
        <p:spPr>
          <a:xfrm>
            <a:off x="3009899" y="3979336"/>
            <a:ext cx="889000" cy="300082"/>
          </a:xfrm>
          <a:prstGeom prst="rect">
            <a:avLst/>
          </a:prstGeom>
          <a:noFill/>
          <a:ln>
            <a:solidFill>
              <a:schemeClr val="tx1"/>
            </a:solidFill>
          </a:ln>
        </p:spPr>
        <p:txBody>
          <a:bodyPr wrap="square" rtlCol="0">
            <a:spAutoFit/>
          </a:bodyPr>
          <a:lstStyle/>
          <a:p>
            <a:pPr algn="ctr"/>
            <a:r>
              <a:rPr lang="en-US" sz="1350" dirty="0"/>
              <a:t>V1.0M</a:t>
            </a:r>
          </a:p>
        </p:txBody>
      </p:sp>
      <p:sp>
        <p:nvSpPr>
          <p:cNvPr id="20" name="TextBox 19"/>
          <p:cNvSpPr txBox="1"/>
          <p:nvPr/>
        </p:nvSpPr>
        <p:spPr>
          <a:xfrm>
            <a:off x="1697566" y="3964519"/>
            <a:ext cx="889000" cy="300082"/>
          </a:xfrm>
          <a:prstGeom prst="rect">
            <a:avLst/>
          </a:prstGeom>
          <a:noFill/>
          <a:ln>
            <a:solidFill>
              <a:schemeClr val="tx1"/>
            </a:solidFill>
          </a:ln>
        </p:spPr>
        <p:txBody>
          <a:bodyPr wrap="square" rtlCol="0">
            <a:spAutoFit/>
          </a:bodyPr>
          <a:lstStyle/>
          <a:p>
            <a:pPr algn="ctr"/>
            <a:r>
              <a:rPr lang="en-US" sz="1350" dirty="0"/>
              <a:t>V1.1.1P</a:t>
            </a:r>
          </a:p>
        </p:txBody>
      </p:sp>
      <p:sp>
        <p:nvSpPr>
          <p:cNvPr id="21" name="TextBox 20"/>
          <p:cNvSpPr txBox="1"/>
          <p:nvPr/>
        </p:nvSpPr>
        <p:spPr>
          <a:xfrm>
            <a:off x="1697566" y="3199342"/>
            <a:ext cx="889000" cy="300082"/>
          </a:xfrm>
          <a:prstGeom prst="rect">
            <a:avLst/>
          </a:prstGeom>
          <a:noFill/>
          <a:ln>
            <a:solidFill>
              <a:schemeClr val="tx1"/>
            </a:solidFill>
          </a:ln>
        </p:spPr>
        <p:txBody>
          <a:bodyPr wrap="square" rtlCol="0">
            <a:spAutoFit/>
          </a:bodyPr>
          <a:lstStyle/>
          <a:p>
            <a:pPr algn="ctr"/>
            <a:r>
              <a:rPr lang="en-US" sz="1350" dirty="0"/>
              <a:t>V1.1</a:t>
            </a:r>
          </a:p>
        </p:txBody>
      </p:sp>
      <p:sp>
        <p:nvSpPr>
          <p:cNvPr id="22" name="TextBox 21"/>
          <p:cNvSpPr txBox="1"/>
          <p:nvPr/>
        </p:nvSpPr>
        <p:spPr>
          <a:xfrm>
            <a:off x="1697566" y="2434166"/>
            <a:ext cx="889000" cy="300082"/>
          </a:xfrm>
          <a:prstGeom prst="rect">
            <a:avLst/>
          </a:prstGeom>
          <a:noFill/>
          <a:ln>
            <a:solidFill>
              <a:schemeClr val="tx1"/>
            </a:solidFill>
          </a:ln>
        </p:spPr>
        <p:txBody>
          <a:bodyPr wrap="square" rtlCol="0">
            <a:spAutoFit/>
          </a:bodyPr>
          <a:lstStyle/>
          <a:p>
            <a:pPr algn="ctr"/>
            <a:r>
              <a:rPr lang="en-US" sz="1350" dirty="0"/>
              <a:t>V1</a:t>
            </a:r>
          </a:p>
        </p:txBody>
      </p:sp>
      <p:sp>
        <p:nvSpPr>
          <p:cNvPr id="23" name="TextBox 22"/>
          <p:cNvSpPr txBox="1"/>
          <p:nvPr/>
        </p:nvSpPr>
        <p:spPr>
          <a:xfrm>
            <a:off x="4296834" y="5494870"/>
            <a:ext cx="889000" cy="300082"/>
          </a:xfrm>
          <a:prstGeom prst="rect">
            <a:avLst/>
          </a:prstGeom>
          <a:noFill/>
          <a:ln>
            <a:solidFill>
              <a:schemeClr val="tx1"/>
            </a:solidFill>
          </a:ln>
        </p:spPr>
        <p:txBody>
          <a:bodyPr wrap="square" rtlCol="0">
            <a:spAutoFit/>
          </a:bodyPr>
          <a:lstStyle/>
          <a:p>
            <a:pPr algn="ctr"/>
            <a:r>
              <a:rPr lang="en-US" sz="1350" dirty="0"/>
              <a:t>V3.0</a:t>
            </a:r>
          </a:p>
        </p:txBody>
      </p:sp>
      <p:sp>
        <p:nvSpPr>
          <p:cNvPr id="24" name="TextBox 23"/>
          <p:cNvSpPr txBox="1"/>
          <p:nvPr/>
        </p:nvSpPr>
        <p:spPr>
          <a:xfrm>
            <a:off x="4303181" y="4758268"/>
            <a:ext cx="889000" cy="300082"/>
          </a:xfrm>
          <a:prstGeom prst="rect">
            <a:avLst/>
          </a:prstGeom>
          <a:noFill/>
          <a:ln>
            <a:solidFill>
              <a:schemeClr val="tx1"/>
            </a:solidFill>
          </a:ln>
        </p:spPr>
        <p:txBody>
          <a:bodyPr wrap="square" rtlCol="0">
            <a:spAutoFit/>
          </a:bodyPr>
          <a:lstStyle/>
          <a:p>
            <a:pPr algn="ctr"/>
            <a:r>
              <a:rPr lang="en-US" sz="1350" dirty="0"/>
              <a:t>V2.0</a:t>
            </a:r>
          </a:p>
        </p:txBody>
      </p:sp>
      <p:sp>
        <p:nvSpPr>
          <p:cNvPr id="25" name="TextBox 24"/>
          <p:cNvSpPr txBox="1"/>
          <p:nvPr/>
        </p:nvSpPr>
        <p:spPr>
          <a:xfrm>
            <a:off x="5588001" y="5494870"/>
            <a:ext cx="889000" cy="300082"/>
          </a:xfrm>
          <a:prstGeom prst="rect">
            <a:avLst/>
          </a:prstGeom>
          <a:noFill/>
          <a:ln>
            <a:solidFill>
              <a:schemeClr val="tx1"/>
            </a:solidFill>
          </a:ln>
        </p:spPr>
        <p:txBody>
          <a:bodyPr wrap="square" rtlCol="0">
            <a:spAutoFit/>
          </a:bodyPr>
          <a:lstStyle/>
          <a:p>
            <a:pPr algn="ctr"/>
            <a:r>
              <a:rPr lang="en-US" sz="1350" dirty="0"/>
              <a:t>V3.0</a:t>
            </a:r>
          </a:p>
        </p:txBody>
      </p:sp>
      <p:sp>
        <p:nvSpPr>
          <p:cNvPr id="26" name="TextBox 25"/>
          <p:cNvSpPr txBox="1"/>
          <p:nvPr/>
        </p:nvSpPr>
        <p:spPr>
          <a:xfrm>
            <a:off x="5590116" y="4754034"/>
            <a:ext cx="889000" cy="300082"/>
          </a:xfrm>
          <a:prstGeom prst="rect">
            <a:avLst/>
          </a:prstGeom>
          <a:noFill/>
          <a:ln>
            <a:solidFill>
              <a:schemeClr val="tx1"/>
            </a:solidFill>
          </a:ln>
        </p:spPr>
        <p:txBody>
          <a:bodyPr wrap="square" rtlCol="0">
            <a:spAutoFit/>
          </a:bodyPr>
          <a:lstStyle/>
          <a:p>
            <a:pPr algn="ctr"/>
            <a:r>
              <a:rPr lang="en-US" sz="1350" dirty="0"/>
              <a:t>V2.0</a:t>
            </a:r>
          </a:p>
        </p:txBody>
      </p:sp>
      <p:sp>
        <p:nvSpPr>
          <p:cNvPr id="27" name="TextBox 26"/>
          <p:cNvSpPr txBox="1"/>
          <p:nvPr/>
        </p:nvSpPr>
        <p:spPr>
          <a:xfrm>
            <a:off x="1697566" y="5494870"/>
            <a:ext cx="889000" cy="300082"/>
          </a:xfrm>
          <a:prstGeom prst="rect">
            <a:avLst/>
          </a:prstGeom>
          <a:noFill/>
          <a:ln>
            <a:solidFill>
              <a:schemeClr val="tx1"/>
            </a:solidFill>
          </a:ln>
        </p:spPr>
        <p:txBody>
          <a:bodyPr wrap="square" rtlCol="0">
            <a:spAutoFit/>
          </a:bodyPr>
          <a:lstStyle/>
          <a:p>
            <a:pPr algn="ctr"/>
            <a:r>
              <a:rPr lang="en-US" sz="1350" dirty="0"/>
              <a:t>V3.0</a:t>
            </a:r>
          </a:p>
        </p:txBody>
      </p:sp>
      <p:sp>
        <p:nvSpPr>
          <p:cNvPr id="28" name="TextBox 27"/>
          <p:cNvSpPr txBox="1"/>
          <p:nvPr/>
        </p:nvSpPr>
        <p:spPr>
          <a:xfrm>
            <a:off x="1697566" y="4729695"/>
            <a:ext cx="889000" cy="300082"/>
          </a:xfrm>
          <a:prstGeom prst="rect">
            <a:avLst/>
          </a:prstGeom>
          <a:noFill/>
          <a:ln>
            <a:solidFill>
              <a:schemeClr val="tx1"/>
            </a:solidFill>
          </a:ln>
        </p:spPr>
        <p:txBody>
          <a:bodyPr wrap="square" rtlCol="0">
            <a:spAutoFit/>
          </a:bodyPr>
          <a:lstStyle/>
          <a:p>
            <a:pPr algn="ctr"/>
            <a:r>
              <a:rPr lang="en-US" sz="1350" dirty="0"/>
              <a:t>V2.0</a:t>
            </a:r>
          </a:p>
        </p:txBody>
      </p:sp>
      <p:cxnSp>
        <p:nvCxnSpPr>
          <p:cNvPr id="29" name="Straight Arrow Connector 28"/>
          <p:cNvCxnSpPr>
            <a:stCxn id="4" idx="2"/>
            <a:endCxn id="9" idx="0"/>
          </p:cNvCxnSpPr>
          <p:nvPr/>
        </p:nvCxnSpPr>
        <p:spPr>
          <a:xfrm flipH="1">
            <a:off x="632884" y="1841015"/>
            <a:ext cx="8467" cy="59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4" idx="2"/>
            <a:endCxn id="22" idx="0"/>
          </p:cNvCxnSpPr>
          <p:nvPr/>
        </p:nvCxnSpPr>
        <p:spPr>
          <a:xfrm rot="16200000" flipH="1">
            <a:off x="1095133" y="1387232"/>
            <a:ext cx="593151" cy="15007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2" idx="2"/>
            <a:endCxn id="21" idx="0"/>
          </p:cNvCxnSpPr>
          <p:nvPr/>
        </p:nvCxnSpPr>
        <p:spPr>
          <a:xfrm>
            <a:off x="2142066" y="2734248"/>
            <a:ext cx="0" cy="465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1" idx="2"/>
            <a:endCxn id="20" idx="0"/>
          </p:cNvCxnSpPr>
          <p:nvPr/>
        </p:nvCxnSpPr>
        <p:spPr>
          <a:xfrm>
            <a:off x="2142066" y="3499424"/>
            <a:ext cx="0" cy="465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1" idx="2"/>
            <a:endCxn id="19" idx="0"/>
          </p:cNvCxnSpPr>
          <p:nvPr/>
        </p:nvCxnSpPr>
        <p:spPr>
          <a:xfrm rot="16200000" flipH="1">
            <a:off x="2558276" y="3083213"/>
            <a:ext cx="479912" cy="13123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1" idx="2"/>
            <a:endCxn id="18" idx="0"/>
          </p:cNvCxnSpPr>
          <p:nvPr/>
        </p:nvCxnSpPr>
        <p:spPr>
          <a:xfrm rot="16200000" flipH="1">
            <a:off x="3190102" y="2451387"/>
            <a:ext cx="509543" cy="26056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21" idx="2"/>
            <a:endCxn id="17" idx="0"/>
          </p:cNvCxnSpPr>
          <p:nvPr/>
        </p:nvCxnSpPr>
        <p:spPr>
          <a:xfrm rot="16200000" flipH="1">
            <a:off x="3835686" y="1805804"/>
            <a:ext cx="505310" cy="3892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0" idx="2"/>
            <a:endCxn id="28" idx="0"/>
          </p:cNvCxnSpPr>
          <p:nvPr/>
        </p:nvCxnSpPr>
        <p:spPr>
          <a:xfrm>
            <a:off x="2142066" y="4264601"/>
            <a:ext cx="0" cy="465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8" idx="2"/>
            <a:endCxn id="27" idx="0"/>
          </p:cNvCxnSpPr>
          <p:nvPr/>
        </p:nvCxnSpPr>
        <p:spPr>
          <a:xfrm>
            <a:off x="2142066" y="5029777"/>
            <a:ext cx="0" cy="465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9" idx="2"/>
            <a:endCxn id="16" idx="0"/>
          </p:cNvCxnSpPr>
          <p:nvPr/>
        </p:nvCxnSpPr>
        <p:spPr>
          <a:xfrm>
            <a:off x="3454399" y="4279418"/>
            <a:ext cx="0" cy="44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5" idx="0"/>
          </p:cNvCxnSpPr>
          <p:nvPr/>
        </p:nvCxnSpPr>
        <p:spPr>
          <a:xfrm flipH="1">
            <a:off x="3441700" y="5028717"/>
            <a:ext cx="12699" cy="466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8" idx="2"/>
            <a:endCxn id="24" idx="0"/>
          </p:cNvCxnSpPr>
          <p:nvPr/>
        </p:nvCxnSpPr>
        <p:spPr>
          <a:xfrm>
            <a:off x="4747681" y="4309049"/>
            <a:ext cx="0" cy="449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4" idx="2"/>
            <a:endCxn id="23" idx="0"/>
          </p:cNvCxnSpPr>
          <p:nvPr/>
        </p:nvCxnSpPr>
        <p:spPr>
          <a:xfrm flipH="1">
            <a:off x="4741334" y="5058350"/>
            <a:ext cx="6347" cy="43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7" idx="2"/>
            <a:endCxn id="26" idx="0"/>
          </p:cNvCxnSpPr>
          <p:nvPr/>
        </p:nvCxnSpPr>
        <p:spPr>
          <a:xfrm>
            <a:off x="6034616" y="4304816"/>
            <a:ext cx="0" cy="449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6" idx="2"/>
            <a:endCxn id="25" idx="0"/>
          </p:cNvCxnSpPr>
          <p:nvPr/>
        </p:nvCxnSpPr>
        <p:spPr>
          <a:xfrm flipH="1">
            <a:off x="6032501" y="5054116"/>
            <a:ext cx="2115" cy="44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811684" y="4525434"/>
            <a:ext cx="889000" cy="300082"/>
          </a:xfrm>
          <a:prstGeom prst="rect">
            <a:avLst/>
          </a:prstGeom>
          <a:noFill/>
          <a:ln>
            <a:solidFill>
              <a:schemeClr val="tx1"/>
            </a:solidFill>
          </a:ln>
        </p:spPr>
        <p:txBody>
          <a:bodyPr wrap="square" rtlCol="0">
            <a:spAutoFit/>
          </a:bodyPr>
          <a:lstStyle/>
          <a:p>
            <a:pPr algn="ctr"/>
            <a:r>
              <a:rPr lang="en-US" sz="1350" dirty="0"/>
              <a:t>Origin</a:t>
            </a:r>
          </a:p>
        </p:txBody>
      </p:sp>
      <p:cxnSp>
        <p:nvCxnSpPr>
          <p:cNvPr id="62" name="Elbow Connector 61"/>
          <p:cNvCxnSpPr>
            <a:stCxn id="60" idx="2"/>
            <a:endCxn id="14" idx="0"/>
          </p:cNvCxnSpPr>
          <p:nvPr/>
        </p:nvCxnSpPr>
        <p:spPr>
          <a:xfrm rot="5400000">
            <a:off x="7963716" y="4202402"/>
            <a:ext cx="669354" cy="19155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60" idx="2"/>
            <a:endCxn id="13" idx="0"/>
          </p:cNvCxnSpPr>
          <p:nvPr/>
        </p:nvCxnSpPr>
        <p:spPr>
          <a:xfrm rot="5400000">
            <a:off x="8613533" y="4852219"/>
            <a:ext cx="669355" cy="6159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60" idx="2"/>
            <a:endCxn id="12" idx="0"/>
          </p:cNvCxnSpPr>
          <p:nvPr/>
        </p:nvCxnSpPr>
        <p:spPr>
          <a:xfrm rot="16200000" flipH="1">
            <a:off x="9263349" y="4818350"/>
            <a:ext cx="669355" cy="6836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60" idx="2"/>
            <a:endCxn id="11" idx="0"/>
          </p:cNvCxnSpPr>
          <p:nvPr/>
        </p:nvCxnSpPr>
        <p:spPr>
          <a:xfrm rot="16200000" flipH="1">
            <a:off x="9913165" y="4168535"/>
            <a:ext cx="669355" cy="19833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906934" y="2933704"/>
            <a:ext cx="889000" cy="507831"/>
          </a:xfrm>
          <a:prstGeom prst="rect">
            <a:avLst/>
          </a:prstGeom>
          <a:noFill/>
          <a:ln>
            <a:solidFill>
              <a:schemeClr val="tx1"/>
            </a:solidFill>
          </a:ln>
        </p:spPr>
        <p:txBody>
          <a:bodyPr wrap="square" rtlCol="0">
            <a:spAutoFit/>
          </a:bodyPr>
          <a:lstStyle/>
          <a:p>
            <a:pPr algn="ctr"/>
            <a:r>
              <a:rPr lang="en-US" sz="1350" dirty="0"/>
              <a:t>Server V1.0</a:t>
            </a:r>
          </a:p>
        </p:txBody>
      </p:sp>
      <p:sp>
        <p:nvSpPr>
          <p:cNvPr id="73" name="TextBox 72"/>
          <p:cNvSpPr txBox="1"/>
          <p:nvPr/>
        </p:nvSpPr>
        <p:spPr>
          <a:xfrm>
            <a:off x="8909050" y="1964267"/>
            <a:ext cx="889000" cy="300082"/>
          </a:xfrm>
          <a:prstGeom prst="rect">
            <a:avLst/>
          </a:prstGeom>
          <a:noFill/>
          <a:ln>
            <a:solidFill>
              <a:schemeClr val="tx1"/>
            </a:solidFill>
          </a:ln>
        </p:spPr>
        <p:txBody>
          <a:bodyPr wrap="square" rtlCol="0">
            <a:spAutoFit/>
          </a:bodyPr>
          <a:lstStyle/>
          <a:p>
            <a:pPr algn="ctr"/>
            <a:r>
              <a:rPr lang="en-US" sz="1350" dirty="0"/>
              <a:t>Origin</a:t>
            </a:r>
          </a:p>
        </p:txBody>
      </p:sp>
      <p:cxnSp>
        <p:nvCxnSpPr>
          <p:cNvPr id="79" name="Straight Arrow Connector 78"/>
          <p:cNvCxnSpPr>
            <a:stCxn id="73" idx="2"/>
            <a:endCxn id="72" idx="0"/>
          </p:cNvCxnSpPr>
          <p:nvPr/>
        </p:nvCxnSpPr>
        <p:spPr>
          <a:xfrm flipH="1">
            <a:off x="9351434" y="2264349"/>
            <a:ext cx="2116" cy="669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783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067" y="372534"/>
            <a:ext cx="8589433" cy="4401205"/>
          </a:xfrm>
          <a:prstGeom prst="rect">
            <a:avLst/>
          </a:prstGeom>
          <a:noFill/>
        </p:spPr>
        <p:txBody>
          <a:bodyPr wrap="square" rtlCol="0">
            <a:spAutoFit/>
          </a:bodyPr>
          <a:lstStyle/>
          <a:p>
            <a:r>
              <a:rPr lang="en-US" sz="2000" b="1" dirty="0">
                <a:highlight>
                  <a:srgbClr val="00FFFF"/>
                </a:highlight>
              </a:rPr>
              <a:t>Forward engineering methods</a:t>
            </a:r>
          </a:p>
          <a:p>
            <a:endParaRPr lang="en-US" sz="2000" dirty="0"/>
          </a:p>
          <a:p>
            <a:pPr marL="257175" indent="-257175">
              <a:buAutoNum type="arabicPeriod"/>
            </a:pPr>
            <a:r>
              <a:rPr lang="en-US" sz="2000" dirty="0"/>
              <a:t>You can struggle through modification after modification, fighting the ad hoc design and tangled source code to implement the necessary changes. </a:t>
            </a:r>
          </a:p>
          <a:p>
            <a:pPr marL="257175" indent="-257175">
              <a:buAutoNum type="arabicPeriod"/>
            </a:pPr>
            <a:endParaRPr lang="en-US" sz="2000" dirty="0"/>
          </a:p>
          <a:p>
            <a:pPr marL="257175" indent="-257175">
              <a:buAutoNum type="arabicPeriod"/>
            </a:pPr>
            <a:r>
              <a:rPr lang="en-US" sz="2000" dirty="0"/>
              <a:t>You can attempt to understand the broader inner workings of the pro- gram in an effort to make modifications more effectively. </a:t>
            </a:r>
          </a:p>
          <a:p>
            <a:pPr marL="257175" indent="-257175">
              <a:buAutoNum type="arabicPeriod"/>
            </a:pPr>
            <a:endParaRPr lang="en-US" sz="2000" dirty="0"/>
          </a:p>
          <a:p>
            <a:pPr marL="257175" indent="-257175">
              <a:buAutoNum type="arabicPeriod"/>
            </a:pPr>
            <a:r>
              <a:rPr lang="en-US" sz="2000" dirty="0"/>
              <a:t>You can redesign, recode, and test those portions of the software that require modification, applying a software engineering approach to all revised segments. </a:t>
            </a:r>
          </a:p>
          <a:p>
            <a:pPr marL="257175" indent="-257175">
              <a:buAutoNum type="arabicPeriod"/>
            </a:pPr>
            <a:endParaRPr lang="en-US" sz="2000" dirty="0"/>
          </a:p>
          <a:p>
            <a:pPr marL="257175" indent="-257175">
              <a:buAutoNum type="arabicPeriod"/>
            </a:pPr>
            <a:r>
              <a:rPr lang="en-US" sz="2000" dirty="0"/>
              <a:t>You can completely redesign, recode, and test the program, using reengineering tools to assist in understanding the current design.</a:t>
            </a:r>
          </a:p>
        </p:txBody>
      </p:sp>
    </p:spTree>
    <p:extLst>
      <p:ext uri="{BB962C8B-B14F-4D97-AF65-F5344CB8AC3E}">
        <p14:creationId xmlns:p14="http://schemas.microsoft.com/office/powerpoint/2010/main" val="92489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1485" y="949820"/>
            <a:ext cx="8077898" cy="2862322"/>
          </a:xfrm>
          <a:prstGeom prst="rect">
            <a:avLst/>
          </a:prstGeom>
          <a:solidFill>
            <a:srgbClr val="CDD1EF"/>
          </a:solidFill>
          <a:ln>
            <a:solidFill>
              <a:schemeClr val="tx1"/>
            </a:solidFill>
          </a:ln>
        </p:spPr>
        <p:txBody>
          <a:bodyPr wrap="square" rtlCol="0">
            <a:spAutoFit/>
          </a:bodyPr>
          <a:lstStyle/>
          <a:p>
            <a:r>
              <a:rPr lang="en-US" b="1" dirty="0"/>
              <a:t>Code refactoring</a:t>
            </a:r>
            <a:r>
              <a:rPr lang="en-US" dirty="0"/>
              <a:t> is the:</a:t>
            </a:r>
          </a:p>
          <a:p>
            <a:pPr marL="285750" indent="-285750">
              <a:buFont typeface="Arial" panose="020B0604020202020204" pitchFamily="34" charset="0"/>
              <a:buChar char="•"/>
            </a:pPr>
            <a:r>
              <a:rPr lang="en-US" dirty="0"/>
              <a:t>Process of restructuring existing computer code—changing the </a:t>
            </a:r>
            <a:r>
              <a:rPr lang="en-US" i="1" dirty="0">
                <a:hlinkClick r:id="rId2" tooltip="Decomposition (computer science)"/>
              </a:rPr>
              <a:t>factoring</a:t>
            </a:r>
            <a:r>
              <a:rPr lang="en-US" dirty="0"/>
              <a:t>—without changing its external behavior.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Refactoring is intended to improve </a:t>
            </a:r>
            <a:r>
              <a:rPr lang="en-US" i="1" dirty="0">
                <a:hlinkClick r:id="rId3" tooltip="Non-functional requirement"/>
              </a:rPr>
              <a:t>nonfunctional</a:t>
            </a:r>
            <a:r>
              <a:rPr lang="en-US" dirty="0"/>
              <a:t> attributes of the </a:t>
            </a:r>
            <a:r>
              <a:rPr lang="en-US" dirty="0">
                <a:hlinkClick r:id="rId4" tooltip="Software"/>
              </a:rPr>
              <a:t>software</a:t>
            </a:r>
            <a:r>
              <a:rPr lang="en-US" dirty="0"/>
              <a:t>.</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r>
              <a:rPr lang="en-US" dirty="0"/>
              <a:t>Advantages include improved code </a:t>
            </a:r>
            <a:r>
              <a:rPr lang="en-US" dirty="0">
                <a:hlinkClick r:id="rId5" tooltip="Readability"/>
              </a:rPr>
              <a:t>readability</a:t>
            </a:r>
            <a:r>
              <a:rPr lang="en-US" dirty="0"/>
              <a:t> and reduced </a:t>
            </a:r>
            <a:r>
              <a:rPr lang="en-US" dirty="0">
                <a:hlinkClick r:id="rId6" tooltip="Cyclomatic complexity"/>
              </a:rPr>
              <a:t>complexity</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improve </a:t>
            </a:r>
            <a:r>
              <a:rPr lang="en-US" dirty="0">
                <a:hlinkClick r:id="rId7" tooltip="Source code"/>
              </a:rPr>
              <a:t>source-code</a:t>
            </a:r>
            <a:r>
              <a:rPr lang="en-US" dirty="0"/>
              <a:t> </a:t>
            </a:r>
            <a:r>
              <a:rPr lang="en-US" dirty="0">
                <a:hlinkClick r:id="rId8" tooltip="Maintainability"/>
              </a:rPr>
              <a:t>maintainability</a:t>
            </a:r>
            <a:r>
              <a:rPr lang="en-US" dirty="0"/>
              <a:t> and create a more expressive internal </a:t>
            </a:r>
            <a:r>
              <a:rPr lang="en-US" dirty="0">
                <a:hlinkClick r:id="rId9" tooltip="Software architecture"/>
              </a:rPr>
              <a:t>architecture</a:t>
            </a:r>
            <a:r>
              <a:rPr lang="en-US" dirty="0"/>
              <a:t> or </a:t>
            </a:r>
            <a:r>
              <a:rPr lang="en-US" dirty="0">
                <a:hlinkClick r:id="rId10" tooltip="Object model"/>
              </a:rPr>
              <a:t>object model</a:t>
            </a:r>
            <a:r>
              <a:rPr lang="en-US" dirty="0"/>
              <a:t> to improve </a:t>
            </a:r>
            <a:r>
              <a:rPr lang="en-US" dirty="0">
                <a:hlinkClick r:id="rId11" tooltip="Extensibility"/>
              </a:rPr>
              <a:t>extensibility</a:t>
            </a:r>
            <a:endParaRPr lang="en-US" dirty="0"/>
          </a:p>
        </p:txBody>
      </p:sp>
      <p:sp>
        <p:nvSpPr>
          <p:cNvPr id="6" name="TextBox 5"/>
          <p:cNvSpPr txBox="1"/>
          <p:nvPr/>
        </p:nvSpPr>
        <p:spPr>
          <a:xfrm>
            <a:off x="2302933" y="6581001"/>
            <a:ext cx="4055533" cy="276999"/>
          </a:xfrm>
          <a:prstGeom prst="rect">
            <a:avLst/>
          </a:prstGeom>
          <a:noFill/>
        </p:spPr>
        <p:txBody>
          <a:bodyPr wrap="square" rtlCol="0">
            <a:spAutoFit/>
          </a:bodyPr>
          <a:lstStyle/>
          <a:p>
            <a:r>
              <a:rPr lang="en-US" sz="1200" dirty="0">
                <a:hlinkClick r:id="rId12"/>
              </a:rPr>
              <a:t>https://en.wikipedia.org/wiki/Code_refactoring</a:t>
            </a:r>
            <a:endParaRPr lang="en-US" sz="1200" dirty="0"/>
          </a:p>
        </p:txBody>
      </p:sp>
    </p:spTree>
    <p:extLst>
      <p:ext uri="{BB962C8B-B14F-4D97-AF65-F5344CB8AC3E}">
        <p14:creationId xmlns:p14="http://schemas.microsoft.com/office/powerpoint/2010/main" val="2572089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lumMod val="65000"/>
                <a:lumOff val="35000"/>
              </a:schemeClr>
            </a:gs>
          </a:gsLst>
          <a:lin ang="2700000" scaled="1"/>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28774" y="1147550"/>
            <a:ext cx="10515600" cy="1325563"/>
          </a:xfrm>
        </p:spPr>
        <p:txBody>
          <a:bodyPr/>
          <a:lstStyle/>
          <a:p>
            <a:pPr algn="ctr"/>
            <a:r>
              <a:rPr lang="en-US" dirty="0">
                <a:solidFill>
                  <a:schemeClr val="bg1"/>
                </a:solidFill>
                <a:latin typeface="Consolas" panose="020B0609020204030204" pitchFamily="49" charset="0"/>
              </a:rPr>
              <a:t>Design Patterns</a:t>
            </a:r>
          </a:p>
        </p:txBody>
      </p:sp>
    </p:spTree>
    <p:extLst>
      <p:ext uri="{BB962C8B-B14F-4D97-AF65-F5344CB8AC3E}">
        <p14:creationId xmlns:p14="http://schemas.microsoft.com/office/powerpoint/2010/main" val="754504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5764" t="18700" r="19861" b="45926"/>
          <a:stretch/>
        </p:blipFill>
        <p:spPr>
          <a:xfrm>
            <a:off x="83891" y="1280657"/>
            <a:ext cx="6896228" cy="3991823"/>
          </a:xfrm>
          <a:prstGeom prst="rect">
            <a:avLst/>
          </a:prstGeom>
          <a:ln>
            <a:solidFill>
              <a:schemeClr val="tx1"/>
            </a:solidFill>
          </a:ln>
        </p:spPr>
      </p:pic>
      <p:sp>
        <p:nvSpPr>
          <p:cNvPr id="4" name="TextBox 3"/>
          <p:cNvSpPr txBox="1"/>
          <p:nvPr/>
        </p:nvSpPr>
        <p:spPr>
          <a:xfrm>
            <a:off x="6369050" y="131233"/>
            <a:ext cx="5676901" cy="6001643"/>
          </a:xfrm>
          <a:prstGeom prst="rect">
            <a:avLst/>
          </a:prstGeom>
          <a:solidFill>
            <a:schemeClr val="accent6">
              <a:lumMod val="20000"/>
              <a:lumOff val="80000"/>
            </a:schemeClr>
          </a:solidFill>
        </p:spPr>
        <p:txBody>
          <a:bodyPr wrap="square" rtlCol="0">
            <a:spAutoFit/>
          </a:bodyPr>
          <a:lstStyle/>
          <a:p>
            <a:r>
              <a:rPr lang="en-US" sz="1600" b="1" dirty="0"/>
              <a:t>Software reengineering</a:t>
            </a:r>
          </a:p>
          <a:p>
            <a:endParaRPr lang="en-US" sz="1600" dirty="0"/>
          </a:p>
          <a:p>
            <a:r>
              <a:rPr lang="en-US" sz="1600" dirty="0"/>
              <a:t>Inventory analysis – Collect and sort out information according to business criticality, longevity, current maintainability and supportability, and other locally important criteria</a:t>
            </a:r>
          </a:p>
          <a:p>
            <a:endParaRPr lang="en-US" sz="1600" dirty="0"/>
          </a:p>
          <a:p>
            <a:r>
              <a:rPr lang="en-US" sz="1600" dirty="0"/>
              <a:t>Document restructuring - Weak documentation is the trademark of many legacy systems. </a:t>
            </a:r>
          </a:p>
          <a:p>
            <a:endParaRPr lang="en-US" sz="1600" dirty="0"/>
          </a:p>
          <a:p>
            <a:r>
              <a:rPr lang="en-US" sz="1600" dirty="0"/>
              <a:t>Reverse engineering - Create a representation of the program at a higher level of abstraction than source code.</a:t>
            </a:r>
          </a:p>
          <a:p>
            <a:endParaRPr lang="en-US" sz="1600" dirty="0"/>
          </a:p>
          <a:p>
            <a:r>
              <a:rPr lang="en-US" sz="1600" dirty="0"/>
              <a:t>Code restructuring - To accomplish this activity, the source code is analyzed. Poorly programmed constructs are noted and code is then restructured or even rewritten in a more modern programming language.</a:t>
            </a:r>
          </a:p>
          <a:p>
            <a:endParaRPr lang="en-US" sz="1600" dirty="0"/>
          </a:p>
          <a:p>
            <a:r>
              <a:rPr lang="en-US" sz="1600" dirty="0"/>
              <a:t>Data restructuring – For many applications, information architecture has more to do with the long-term viability of a program than the source code itself.</a:t>
            </a:r>
          </a:p>
          <a:p>
            <a:endParaRPr lang="en-US" sz="1600" dirty="0"/>
          </a:p>
          <a:p>
            <a:r>
              <a:rPr lang="en-US" sz="1600" dirty="0"/>
              <a:t>Forward engineering - In most cases, reengineered software re-creates the function of the existing system and also adds new functions and/or improves overall performance.</a:t>
            </a:r>
          </a:p>
        </p:txBody>
      </p:sp>
    </p:spTree>
    <p:extLst>
      <p:ext uri="{BB962C8B-B14F-4D97-AF65-F5344CB8AC3E}">
        <p14:creationId xmlns:p14="http://schemas.microsoft.com/office/powerpoint/2010/main" val="638254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lumMod val="65000"/>
                <a:lumOff val="35000"/>
              </a:schemeClr>
            </a:gs>
          </a:gsLst>
          <a:lin ang="2700000" scaled="1"/>
          <a:tileRect/>
        </a:gradFill>
        <a:effectLst/>
      </p:bgPr>
    </p:bg>
    <p:spTree>
      <p:nvGrpSpPr>
        <p:cNvPr id="1" name="">
          <a:extLst>
            <a:ext uri="{FF2B5EF4-FFF2-40B4-BE49-F238E27FC236}">
              <a16:creationId xmlns:a16="http://schemas.microsoft.com/office/drawing/2014/main" id="{6C3D53AB-C6F4-9A75-A328-DC0AAD1FE7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6B3600-5B27-6E29-9523-DEF304C35EE2}"/>
              </a:ext>
            </a:extLst>
          </p:cNvPr>
          <p:cNvSpPr>
            <a:spLocks noGrp="1"/>
          </p:cNvSpPr>
          <p:nvPr>
            <p:ph type="title"/>
          </p:nvPr>
        </p:nvSpPr>
        <p:spPr>
          <a:xfrm>
            <a:off x="828774" y="1147550"/>
            <a:ext cx="10515600" cy="1325563"/>
          </a:xfrm>
        </p:spPr>
        <p:txBody>
          <a:bodyPr/>
          <a:lstStyle/>
          <a:p>
            <a:pPr algn="ctr"/>
            <a:r>
              <a:rPr lang="en-US" dirty="0">
                <a:solidFill>
                  <a:schemeClr val="bg1"/>
                </a:solidFill>
                <a:latin typeface="Consolas" panose="020B0609020204030204" pitchFamily="49" charset="0"/>
              </a:rPr>
              <a:t>Security</a:t>
            </a:r>
          </a:p>
        </p:txBody>
      </p:sp>
    </p:spTree>
    <p:extLst>
      <p:ext uri="{BB962C8B-B14F-4D97-AF65-F5344CB8AC3E}">
        <p14:creationId xmlns:p14="http://schemas.microsoft.com/office/powerpoint/2010/main" val="4226767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5BE80-EDB0-0CD6-8288-8000E461708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43D30F-258E-5574-7216-D61047ADA62D}"/>
              </a:ext>
            </a:extLst>
          </p:cNvPr>
          <p:cNvSpPr txBox="1"/>
          <p:nvPr/>
        </p:nvSpPr>
        <p:spPr>
          <a:xfrm>
            <a:off x="491067" y="372534"/>
            <a:ext cx="5952067" cy="4093428"/>
          </a:xfrm>
          <a:prstGeom prst="rect">
            <a:avLst/>
          </a:prstGeom>
          <a:noFill/>
        </p:spPr>
        <p:txBody>
          <a:bodyPr wrap="square" rtlCol="0">
            <a:spAutoFit/>
          </a:bodyPr>
          <a:lstStyle/>
          <a:p>
            <a:r>
              <a:rPr lang="en-US" sz="3200" b="1" dirty="0">
                <a:highlight>
                  <a:srgbClr val="FFFF00"/>
                </a:highlight>
              </a:rPr>
              <a:t>Security</a:t>
            </a:r>
            <a:endParaRPr lang="en-US" sz="1500" b="1" dirty="0">
              <a:highlight>
                <a:srgbClr val="FFFF00"/>
              </a:highlight>
            </a:endParaRPr>
          </a:p>
          <a:p>
            <a:endParaRPr lang="en-US" sz="1500" dirty="0"/>
          </a:p>
          <a:p>
            <a:r>
              <a:rPr lang="en-US" dirty="0"/>
              <a:t>In its required form our project requires little in the way of security:</a:t>
            </a:r>
          </a:p>
          <a:p>
            <a:pPr marL="285750" indent="-285750">
              <a:buFont typeface="Arial" panose="020B0604020202020204" pitchFamily="34" charset="0"/>
              <a:buChar char="•"/>
            </a:pPr>
            <a:r>
              <a:rPr lang="en-US" dirty="0"/>
              <a:t>This is rare</a:t>
            </a:r>
            <a:endParaRPr lang="en-US" sz="1500" dirty="0"/>
          </a:p>
          <a:p>
            <a:pPr marL="742950" lvl="1" indent="-285750">
              <a:buFont typeface="Arial" panose="020B0604020202020204" pitchFamily="34" charset="0"/>
              <a:buChar char="•"/>
            </a:pPr>
            <a:endParaRPr lang="en-US" sz="1500" dirty="0"/>
          </a:p>
          <a:p>
            <a:r>
              <a:rPr lang="en-US" dirty="0"/>
              <a:t>In many applications and in most browser/web apps security is a major part of a design:</a:t>
            </a:r>
          </a:p>
          <a:p>
            <a:pPr marL="285750" indent="-285750">
              <a:buFont typeface="Arial" panose="020B0604020202020204" pitchFamily="34" charset="0"/>
              <a:buChar char="•"/>
            </a:pPr>
            <a:r>
              <a:rPr lang="en-US" dirty="0"/>
              <a:t>Secure login</a:t>
            </a:r>
          </a:p>
          <a:p>
            <a:pPr marL="285750" indent="-285750">
              <a:buFont typeface="Arial" panose="020B0604020202020204" pitchFamily="34" charset="0"/>
              <a:buChar char="•"/>
            </a:pPr>
            <a:r>
              <a:rPr lang="en-US" dirty="0"/>
              <a:t>Encryption of sensitive information</a:t>
            </a:r>
          </a:p>
          <a:p>
            <a:pPr marL="285750" indent="-285750">
              <a:buFont typeface="Arial" panose="020B0604020202020204" pitchFamily="34" charset="0"/>
              <a:buChar char="•"/>
            </a:pPr>
            <a:endParaRPr lang="en-US" dirty="0"/>
          </a:p>
          <a:p>
            <a:r>
              <a:rPr lang="en-US" dirty="0"/>
              <a:t>A server has its own security concerns:</a:t>
            </a:r>
          </a:p>
          <a:p>
            <a:pPr marL="285750" indent="-285750">
              <a:buFont typeface="Arial" panose="020B0604020202020204" pitchFamily="34" charset="0"/>
              <a:buChar char="•"/>
            </a:pPr>
            <a:r>
              <a:rPr lang="en-US" dirty="0"/>
              <a:t>Masquerading</a:t>
            </a:r>
          </a:p>
          <a:p>
            <a:pPr marL="285750" indent="-285750">
              <a:buFont typeface="Arial" panose="020B0604020202020204" pitchFamily="34" charset="0"/>
              <a:buChar char="•"/>
            </a:pPr>
            <a:r>
              <a:rPr lang="en-US" dirty="0"/>
              <a:t>Denial of service</a:t>
            </a:r>
          </a:p>
        </p:txBody>
      </p:sp>
      <p:sp>
        <p:nvSpPr>
          <p:cNvPr id="5" name="TextBox 4">
            <a:extLst>
              <a:ext uri="{FF2B5EF4-FFF2-40B4-BE49-F238E27FC236}">
                <a16:creationId xmlns:a16="http://schemas.microsoft.com/office/drawing/2014/main" id="{111A39BC-A987-9AEA-7CF0-0428097CA7C6}"/>
              </a:ext>
            </a:extLst>
          </p:cNvPr>
          <p:cNvSpPr txBox="1"/>
          <p:nvPr/>
        </p:nvSpPr>
        <p:spPr>
          <a:xfrm>
            <a:off x="6782777" y="1078035"/>
            <a:ext cx="5152292" cy="3139321"/>
          </a:xfrm>
          <a:prstGeom prst="rect">
            <a:avLst/>
          </a:prstGeom>
          <a:noFill/>
          <a:ln>
            <a:solidFill>
              <a:schemeClr val="accent1"/>
            </a:solidFill>
          </a:ln>
        </p:spPr>
        <p:txBody>
          <a:bodyPr wrap="square" rtlCol="0">
            <a:spAutoFit/>
          </a:bodyPr>
          <a:lstStyle/>
          <a:p>
            <a:r>
              <a:rPr lang="en-US" dirty="0">
                <a:highlight>
                  <a:srgbClr val="00FFFF"/>
                </a:highlight>
              </a:rPr>
              <a:t>Potential problem areas:</a:t>
            </a:r>
          </a:p>
          <a:p>
            <a:pPr marL="285750" indent="-285750">
              <a:buFont typeface="Arial" panose="020B0604020202020204" pitchFamily="34" charset="0"/>
              <a:buChar char="•"/>
            </a:pPr>
            <a:r>
              <a:rPr lang="en-US" dirty="0"/>
              <a:t>Third-party JavaScript Vendors - </a:t>
            </a:r>
            <a:r>
              <a:rPr lang="en-US" sz="1800" dirty="0"/>
              <a:t>Modern web apps load an average of 20+ third-party scripts</a:t>
            </a:r>
            <a:endParaRPr lang="en-US" dirty="0"/>
          </a:p>
          <a:p>
            <a:pPr marL="285750" indent="-285750">
              <a:buFont typeface="Arial" panose="020B0604020202020204" pitchFamily="34" charset="0"/>
              <a:buChar char="•"/>
            </a:pPr>
            <a:r>
              <a:rPr lang="en-US" dirty="0"/>
              <a:t>Relance on Form Data - </a:t>
            </a:r>
            <a:r>
              <a:rPr lang="en-US" sz="1800" dirty="0"/>
              <a:t>Form data is typically exposed to over 15 different 3</a:t>
            </a:r>
            <a:r>
              <a:rPr lang="en-US" sz="1800" baseline="30000" dirty="0"/>
              <a:t>rd</a:t>
            </a:r>
            <a:r>
              <a:rPr lang="en-US" sz="1800" dirty="0"/>
              <a:t> party domains</a:t>
            </a:r>
            <a:endParaRPr lang="en-US" dirty="0"/>
          </a:p>
          <a:p>
            <a:pPr marL="285750" indent="-285750">
              <a:buFont typeface="Arial" panose="020B0604020202020204" pitchFamily="34" charset="0"/>
              <a:buChar char="•"/>
            </a:pPr>
            <a:r>
              <a:rPr lang="en-US" sz="1800" dirty="0"/>
              <a:t>Cross-site scripting (XSS: Injecting malicious code into website content) – 53% of web applications are affected by this vulnerability</a:t>
            </a:r>
          </a:p>
          <a:p>
            <a:pPr marL="285750" indent="-285750">
              <a:buFont typeface="Arial" panose="020B0604020202020204" pitchFamily="34" charset="0"/>
              <a:buChar char="•"/>
            </a:pPr>
            <a:r>
              <a:rPr lang="en-US" dirty="0" err="1"/>
              <a:t>Magecart</a:t>
            </a:r>
            <a:r>
              <a:rPr lang="en-US" dirty="0"/>
              <a:t> Attack – payment skimming</a:t>
            </a:r>
          </a:p>
          <a:p>
            <a:pPr marL="285750" indent="-285750">
              <a:buFont typeface="Arial" panose="020B0604020202020204" pitchFamily="34" charset="0"/>
              <a:buChar char="•"/>
            </a:pPr>
            <a:r>
              <a:rPr lang="en-US" sz="1800" dirty="0"/>
              <a:t>Broken Link Hijacking</a:t>
            </a:r>
          </a:p>
          <a:p>
            <a:pPr marL="285750" indent="-285750">
              <a:buFont typeface="Arial" panose="020B0604020202020204" pitchFamily="34" charset="0"/>
              <a:buChar char="•"/>
            </a:pPr>
            <a:r>
              <a:rPr lang="en-US" dirty="0"/>
              <a:t>Memory breaches</a:t>
            </a:r>
            <a:endParaRPr lang="en-US" sz="1800" dirty="0"/>
          </a:p>
        </p:txBody>
      </p:sp>
      <p:sp>
        <p:nvSpPr>
          <p:cNvPr id="7" name="TextBox 6">
            <a:extLst>
              <a:ext uri="{FF2B5EF4-FFF2-40B4-BE49-F238E27FC236}">
                <a16:creationId xmlns:a16="http://schemas.microsoft.com/office/drawing/2014/main" id="{85E2E286-80E8-2614-6DDF-2E78B2FCCDC0}"/>
              </a:ext>
            </a:extLst>
          </p:cNvPr>
          <p:cNvSpPr txBox="1"/>
          <p:nvPr/>
        </p:nvSpPr>
        <p:spPr>
          <a:xfrm>
            <a:off x="491067" y="6107723"/>
            <a:ext cx="7954108" cy="646331"/>
          </a:xfrm>
          <a:prstGeom prst="rect">
            <a:avLst/>
          </a:prstGeom>
          <a:noFill/>
        </p:spPr>
        <p:txBody>
          <a:bodyPr wrap="square" rtlCol="0">
            <a:spAutoFit/>
          </a:bodyPr>
          <a:lstStyle/>
          <a:p>
            <a:r>
              <a:rPr lang="en-US" sz="1800" dirty="0">
                <a:hlinkClick r:id="rId2"/>
              </a:rPr>
              <a:t>https://www.feroot.com/education-center/what-is-client-side-security/</a:t>
            </a:r>
            <a:endParaRPr lang="en-US" sz="1800" dirty="0"/>
          </a:p>
          <a:p>
            <a:r>
              <a:rPr lang="en-US" sz="1800" dirty="0">
                <a:hlinkClick r:id="rId3"/>
              </a:rPr>
              <a:t>https://www.tropicapp.io/blog/security-tech-stack</a:t>
            </a:r>
            <a:r>
              <a:rPr lang="en-US" sz="1800" dirty="0"/>
              <a:t>  </a:t>
            </a:r>
          </a:p>
        </p:txBody>
      </p:sp>
      <p:sp>
        <p:nvSpPr>
          <p:cNvPr id="9" name="TextBox 8">
            <a:extLst>
              <a:ext uri="{FF2B5EF4-FFF2-40B4-BE49-F238E27FC236}">
                <a16:creationId xmlns:a16="http://schemas.microsoft.com/office/drawing/2014/main" id="{E5E6310C-BBD9-AAB5-BEC3-46563A50014B}"/>
              </a:ext>
            </a:extLst>
          </p:cNvPr>
          <p:cNvSpPr txBox="1"/>
          <p:nvPr/>
        </p:nvSpPr>
        <p:spPr>
          <a:xfrm>
            <a:off x="412750" y="4978400"/>
            <a:ext cx="10877550" cy="923330"/>
          </a:xfrm>
          <a:prstGeom prst="rect">
            <a:avLst/>
          </a:prstGeom>
          <a:noFill/>
        </p:spPr>
        <p:txBody>
          <a:bodyPr wrap="square" rtlCol="0">
            <a:spAutoFit/>
          </a:bodyPr>
          <a:lstStyle/>
          <a:p>
            <a:r>
              <a:rPr lang="en-US" dirty="0"/>
              <a:t>Many security failures are due to “</a:t>
            </a:r>
            <a:r>
              <a:rPr lang="en-US" dirty="0" err="1"/>
              <a:t>humanware</a:t>
            </a:r>
            <a:r>
              <a:rPr lang="en-US" dirty="0"/>
              <a:t>”: Weak passwords, writing down passwords, leaving browser windows open on public computers, leaving laptop unattended, visiting “questionable” sites, not using virus detection, responding to Phishing emails, …</a:t>
            </a:r>
          </a:p>
        </p:txBody>
      </p:sp>
    </p:spTree>
    <p:extLst>
      <p:ext uri="{BB962C8B-B14F-4D97-AF65-F5344CB8AC3E}">
        <p14:creationId xmlns:p14="http://schemas.microsoft.com/office/powerpoint/2010/main" val="3691321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79030-D074-3DF0-DD6C-FF3F644C159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7A78CE-3B8E-39B1-DB56-A135425CB8E2}"/>
              </a:ext>
            </a:extLst>
          </p:cNvPr>
          <p:cNvSpPr txBox="1"/>
          <p:nvPr/>
        </p:nvSpPr>
        <p:spPr>
          <a:xfrm>
            <a:off x="491067" y="372534"/>
            <a:ext cx="5952067" cy="5416868"/>
          </a:xfrm>
          <a:prstGeom prst="rect">
            <a:avLst/>
          </a:prstGeom>
          <a:noFill/>
        </p:spPr>
        <p:txBody>
          <a:bodyPr wrap="square" rtlCol="0">
            <a:spAutoFit/>
          </a:bodyPr>
          <a:lstStyle/>
          <a:p>
            <a:r>
              <a:rPr lang="en-US" sz="4000" b="1" dirty="0">
                <a:highlight>
                  <a:srgbClr val="FFFF00"/>
                </a:highlight>
              </a:rPr>
              <a:t>Security</a:t>
            </a:r>
            <a:endParaRPr lang="en-US" b="1" dirty="0">
              <a:highlight>
                <a:srgbClr val="FFFF00"/>
              </a:highlight>
            </a:endParaRPr>
          </a:p>
          <a:p>
            <a:endParaRPr lang="en-US" dirty="0"/>
          </a:p>
          <a:p>
            <a:r>
              <a:rPr lang="en-US" dirty="0"/>
              <a:t>Make use of proven libraries/tools:</a:t>
            </a:r>
          </a:p>
          <a:p>
            <a:pPr marL="285750" indent="-285750">
              <a:buFont typeface="Arial" panose="020B0604020202020204" pitchFamily="34" charset="0"/>
              <a:buChar char="•"/>
            </a:pPr>
            <a:r>
              <a:rPr lang="en-US" dirty="0"/>
              <a:t>Okta/Auth0 – For authentication and authorization</a:t>
            </a:r>
          </a:p>
          <a:p>
            <a:pPr marL="285750" indent="-285750">
              <a:buFont typeface="Arial" panose="020B0604020202020204" pitchFamily="34" charset="0"/>
              <a:buChar char="•"/>
            </a:pPr>
            <a:r>
              <a:rPr lang="en-US" dirty="0"/>
              <a:t>Firebase – For authentication</a:t>
            </a:r>
          </a:p>
          <a:p>
            <a:pPr marL="285750" indent="-285750">
              <a:buFont typeface="Arial" panose="020B0604020202020204" pitchFamily="34" charset="0"/>
              <a:buChar char="•"/>
            </a:pPr>
            <a:r>
              <a:rPr lang="en-US" dirty="0"/>
              <a:t>NextAuth.js – For authentication</a:t>
            </a:r>
          </a:p>
          <a:p>
            <a:pPr marL="285750" indent="-285750">
              <a:buFont typeface="Arial" panose="020B0604020202020204" pitchFamily="34" charset="0"/>
              <a:buChar char="•"/>
            </a:pPr>
            <a:r>
              <a:rPr lang="en-US" dirty="0"/>
              <a:t>Duo Security – MFA (Multi Factor Identification)</a:t>
            </a:r>
          </a:p>
          <a:p>
            <a:pPr marL="285750" indent="-285750">
              <a:buFont typeface="Arial" panose="020B0604020202020204" pitchFamily="34" charset="0"/>
              <a:buChar char="•"/>
            </a:pPr>
            <a:r>
              <a:rPr lang="en-US" dirty="0"/>
              <a:t>Azure Active Directory – Cloud-based identity and access management</a:t>
            </a:r>
          </a:p>
          <a:p>
            <a:pPr marL="285750" indent="-285750">
              <a:buFont typeface="Arial" panose="020B0604020202020204" pitchFamily="34" charset="0"/>
              <a:buChar char="•"/>
            </a:pPr>
            <a:r>
              <a:rPr lang="en-US" dirty="0"/>
              <a:t>Authy – two-factor authentication</a:t>
            </a:r>
          </a:p>
          <a:p>
            <a:pPr marL="285750" indent="-285750">
              <a:buFont typeface="Arial" panose="020B0604020202020204" pitchFamily="34" charset="0"/>
              <a:buChar char="•"/>
            </a:pPr>
            <a:r>
              <a:rPr lang="en-US" dirty="0"/>
              <a:t>Amazon Cognito – Secure user authentication service</a:t>
            </a:r>
          </a:p>
          <a:p>
            <a:pPr marL="285750" indent="-285750">
              <a:buFont typeface="Arial" panose="020B0604020202020204" pitchFamily="34" charset="0"/>
              <a:buChar char="•"/>
            </a:pPr>
            <a:r>
              <a:rPr lang="en-US" dirty="0"/>
              <a:t>Inspector, </a:t>
            </a:r>
            <a:r>
              <a:rPr lang="en-US" dirty="0" err="1"/>
              <a:t>PageGuard</a:t>
            </a:r>
            <a:endParaRPr lang="en-US" dirty="0"/>
          </a:p>
          <a:p>
            <a:pPr marL="285750" indent="-285750">
              <a:buFont typeface="Arial" panose="020B0604020202020204" pitchFamily="34" charset="0"/>
              <a:buChar char="•"/>
            </a:pPr>
            <a:endParaRPr lang="en-US" dirty="0"/>
          </a:p>
          <a:p>
            <a:r>
              <a:rPr lang="en-US" dirty="0"/>
              <a:t>Employ best practices when building web site:</a:t>
            </a:r>
          </a:p>
          <a:p>
            <a:pPr marL="285750" indent="-285750">
              <a:buFont typeface="Arial" panose="020B0604020202020204" pitchFamily="34" charset="0"/>
              <a:buChar char="•"/>
            </a:pPr>
            <a:r>
              <a:rPr lang="en-US" dirty="0"/>
              <a:t>Password hashing</a:t>
            </a:r>
          </a:p>
          <a:p>
            <a:pPr marL="285750" indent="-285750">
              <a:buFont typeface="Arial" panose="020B0604020202020204" pitchFamily="34" charset="0"/>
              <a:buChar char="•"/>
            </a:pPr>
            <a:r>
              <a:rPr lang="en-US" dirty="0"/>
              <a:t>Prevent XSS (Cross Site Scripting)</a:t>
            </a:r>
          </a:p>
          <a:p>
            <a:pPr marL="285750" indent="-285750">
              <a:buFont typeface="Arial" panose="020B0604020202020204" pitchFamily="34" charset="0"/>
              <a:buChar char="•"/>
            </a:pPr>
            <a:r>
              <a:rPr lang="en-US" dirty="0"/>
              <a:t>Use secure cookies</a:t>
            </a:r>
          </a:p>
          <a:p>
            <a:pPr marL="285750" indent="-285750">
              <a:buFont typeface="Arial" panose="020B0604020202020204" pitchFamily="34" charset="0"/>
              <a:buChar char="•"/>
            </a:pPr>
            <a:r>
              <a:rPr lang="en-US" dirty="0"/>
              <a:t>Incorporate rate limiting</a:t>
            </a:r>
          </a:p>
        </p:txBody>
      </p:sp>
      <p:sp>
        <p:nvSpPr>
          <p:cNvPr id="6" name="Rectangle: Folded Corner 5">
            <a:extLst>
              <a:ext uri="{FF2B5EF4-FFF2-40B4-BE49-F238E27FC236}">
                <a16:creationId xmlns:a16="http://schemas.microsoft.com/office/drawing/2014/main" id="{695BBD9F-965B-22A1-1E82-CD504A002E77}"/>
              </a:ext>
            </a:extLst>
          </p:cNvPr>
          <p:cNvSpPr/>
          <p:nvPr/>
        </p:nvSpPr>
        <p:spPr>
          <a:xfrm>
            <a:off x="7279053" y="507999"/>
            <a:ext cx="3815861" cy="3135923"/>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Documentation on programming your own security solutions exist, but using existing/proven solutions is probably a better way to go</a:t>
            </a:r>
          </a:p>
        </p:txBody>
      </p:sp>
      <p:sp>
        <p:nvSpPr>
          <p:cNvPr id="7" name="TextBox 6">
            <a:extLst>
              <a:ext uri="{FF2B5EF4-FFF2-40B4-BE49-F238E27FC236}">
                <a16:creationId xmlns:a16="http://schemas.microsoft.com/office/drawing/2014/main" id="{AD120049-47F5-8490-A406-87469109D92B}"/>
              </a:ext>
            </a:extLst>
          </p:cNvPr>
          <p:cNvSpPr txBox="1"/>
          <p:nvPr/>
        </p:nvSpPr>
        <p:spPr>
          <a:xfrm>
            <a:off x="491067" y="6107723"/>
            <a:ext cx="7954108" cy="646331"/>
          </a:xfrm>
          <a:prstGeom prst="rect">
            <a:avLst/>
          </a:prstGeom>
          <a:noFill/>
        </p:spPr>
        <p:txBody>
          <a:bodyPr wrap="square" rtlCol="0">
            <a:spAutoFit/>
          </a:bodyPr>
          <a:lstStyle/>
          <a:p>
            <a:r>
              <a:rPr lang="en-US" sz="1800" dirty="0">
                <a:hlinkClick r:id="rId2"/>
              </a:rPr>
              <a:t>https://www.feroot.com/education-center/what-is-client-side-security/</a:t>
            </a:r>
            <a:endParaRPr lang="en-US" sz="1800" dirty="0"/>
          </a:p>
          <a:p>
            <a:r>
              <a:rPr lang="en-US" sz="1800" dirty="0">
                <a:hlinkClick r:id="rId3"/>
              </a:rPr>
              <a:t>https://www.tropicapp.io/blog/security-tech-stack</a:t>
            </a:r>
            <a:r>
              <a:rPr lang="en-US" sz="1800" dirty="0"/>
              <a:t>  </a:t>
            </a:r>
          </a:p>
        </p:txBody>
      </p:sp>
    </p:spTree>
    <p:extLst>
      <p:ext uri="{BB962C8B-B14F-4D97-AF65-F5344CB8AC3E}">
        <p14:creationId xmlns:p14="http://schemas.microsoft.com/office/powerpoint/2010/main" val="2932373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861DD-3A7D-7DDB-E182-9D5A66DF0D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1BF5070-B6E7-410A-9B2B-B9B22DC97779}"/>
              </a:ext>
            </a:extLst>
          </p:cNvPr>
          <p:cNvPicPr>
            <a:picLocks noChangeAspect="1"/>
          </p:cNvPicPr>
          <p:nvPr/>
        </p:nvPicPr>
        <p:blipFill>
          <a:blip r:embed="rId2"/>
          <a:stretch>
            <a:fillRect/>
          </a:stretch>
        </p:blipFill>
        <p:spPr>
          <a:xfrm>
            <a:off x="2265731" y="58615"/>
            <a:ext cx="7600586" cy="6688016"/>
          </a:xfrm>
          <a:prstGeom prst="rect">
            <a:avLst/>
          </a:prstGeom>
        </p:spPr>
      </p:pic>
    </p:spTree>
    <p:extLst>
      <p:ext uri="{BB962C8B-B14F-4D97-AF65-F5344CB8AC3E}">
        <p14:creationId xmlns:p14="http://schemas.microsoft.com/office/powerpoint/2010/main" val="1058364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lumMod val="65000"/>
                <a:lumOff val="35000"/>
              </a:schemeClr>
            </a:gs>
          </a:gsLst>
          <a:lin ang="2700000" scaled="1"/>
          <a:tileRect/>
        </a:gradFill>
        <a:effectLst/>
      </p:bgPr>
    </p:bg>
    <p:spTree>
      <p:nvGrpSpPr>
        <p:cNvPr id="1" name="">
          <a:extLst>
            <a:ext uri="{FF2B5EF4-FFF2-40B4-BE49-F238E27FC236}">
              <a16:creationId xmlns:a16="http://schemas.microsoft.com/office/drawing/2014/main" id="{D868F21C-C275-663D-EA0E-BDBBE048436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7D0F34-4074-B4EE-16F3-92C0DE12D653}"/>
              </a:ext>
            </a:extLst>
          </p:cNvPr>
          <p:cNvSpPr>
            <a:spLocks noGrp="1"/>
          </p:cNvSpPr>
          <p:nvPr>
            <p:ph type="title"/>
          </p:nvPr>
        </p:nvSpPr>
        <p:spPr>
          <a:xfrm>
            <a:off x="828774" y="1147550"/>
            <a:ext cx="10515600" cy="1325563"/>
          </a:xfrm>
        </p:spPr>
        <p:txBody>
          <a:bodyPr/>
          <a:lstStyle/>
          <a:p>
            <a:pPr algn="ctr"/>
            <a:r>
              <a:rPr lang="en-US" dirty="0">
                <a:solidFill>
                  <a:schemeClr val="bg1"/>
                </a:solidFill>
                <a:latin typeface="Consolas" panose="020B0609020204030204" pitchFamily="49" charset="0"/>
              </a:rPr>
              <a:t>Design Exercise </a:t>
            </a:r>
            <a:r>
              <a:rPr lang="en-US" sz="2000" dirty="0">
                <a:solidFill>
                  <a:schemeClr val="bg1"/>
                </a:solidFill>
                <a:latin typeface="Consolas" panose="020B0609020204030204" pitchFamily="49" charset="0"/>
              </a:rPr>
              <a:t>(continued)</a:t>
            </a:r>
            <a:endParaRPr 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560567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F6E6C-E56A-AFF5-3AF0-B19835411F3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C676F4D-193D-1BBE-2E58-5555CCE3C919}"/>
              </a:ext>
            </a:extLst>
          </p:cNvPr>
          <p:cNvSpPr/>
          <p:nvPr/>
        </p:nvSpPr>
        <p:spPr>
          <a:xfrm>
            <a:off x="0" y="0"/>
            <a:ext cx="12192000" cy="59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B7DB14-DE66-A488-2D9E-9AE53A476B40}"/>
              </a:ext>
            </a:extLst>
          </p:cNvPr>
          <p:cNvSpPr>
            <a:spLocks noGrp="1"/>
          </p:cNvSpPr>
          <p:nvPr>
            <p:ph type="ctrTitle"/>
          </p:nvPr>
        </p:nvSpPr>
        <p:spPr>
          <a:xfrm>
            <a:off x="0" y="355436"/>
            <a:ext cx="4819005" cy="612843"/>
          </a:xfrm>
          <a:noFill/>
        </p:spPr>
        <p:txBody>
          <a:bodyPr>
            <a:normAutofit fontScale="90000"/>
          </a:bodyPr>
          <a:lstStyle/>
          <a:p>
            <a:r>
              <a:rPr lang="en-US" sz="4800" b="1" dirty="0">
                <a:solidFill>
                  <a:schemeClr val="bg1"/>
                </a:solidFill>
                <a:highlight>
                  <a:srgbClr val="800080"/>
                </a:highlight>
              </a:rPr>
              <a:t>Design Practice</a:t>
            </a:r>
          </a:p>
        </p:txBody>
      </p:sp>
      <p:sp>
        <p:nvSpPr>
          <p:cNvPr id="3" name="TextBox 2">
            <a:extLst>
              <a:ext uri="{FF2B5EF4-FFF2-40B4-BE49-F238E27FC236}">
                <a16:creationId xmlns:a16="http://schemas.microsoft.com/office/drawing/2014/main" id="{EFA4795B-8C57-3956-C5FB-C59D52D60E0A}"/>
              </a:ext>
            </a:extLst>
          </p:cNvPr>
          <p:cNvSpPr txBox="1"/>
          <p:nvPr/>
        </p:nvSpPr>
        <p:spPr>
          <a:xfrm>
            <a:off x="284871" y="948823"/>
            <a:ext cx="4534134" cy="5795009"/>
          </a:xfrm>
          <a:prstGeom prst="rect">
            <a:avLst/>
          </a:prstGeom>
          <a:solidFill>
            <a:schemeClr val="accent1">
              <a:lumMod val="75000"/>
            </a:schemeClr>
          </a:solidFill>
          <a:ln w="19050">
            <a:solidFill>
              <a:schemeClr val="tx1"/>
            </a:solidFill>
          </a:ln>
        </p:spPr>
        <p:txBody>
          <a:bodyPr wrap="square" rtlCol="0" anchor="t">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Steps</a:t>
            </a:r>
          </a:p>
          <a:p>
            <a:pPr marL="285750" marR="0" lvl="0"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Elevator pitch</a:t>
            </a:r>
          </a:p>
          <a:p>
            <a:pPr marL="285750" marR="0" lvl="0"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Formal Proposal</a:t>
            </a:r>
          </a:p>
          <a:p>
            <a:pPr marL="285750" marR="0" lvl="0"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Technical Design</a:t>
            </a:r>
          </a:p>
          <a:p>
            <a:pPr marL="742950" marR="0" lvl="1"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Architecture</a:t>
            </a:r>
          </a:p>
          <a:p>
            <a:pPr marL="742950" marR="0" lvl="1"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Components</a:t>
            </a:r>
          </a:p>
          <a:p>
            <a:pPr marL="742950" marR="0" lvl="1"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Communication</a:t>
            </a:r>
          </a:p>
          <a:p>
            <a:pPr marL="742950" marR="0" lvl="1"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DB schema</a:t>
            </a:r>
          </a:p>
          <a:p>
            <a:pPr marL="742950" marR="0" lvl="1"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Run-time representation</a:t>
            </a:r>
          </a:p>
          <a:p>
            <a:pPr marL="742950" marR="0" lvl="1"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Program flow</a:t>
            </a:r>
          </a:p>
          <a:p>
            <a:pPr marL="742950" marR="0" lvl="1"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Algorithm descriptions</a:t>
            </a:r>
          </a:p>
          <a:p>
            <a:pPr marL="285750" marR="0" lvl="0"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Testing Design</a:t>
            </a:r>
          </a:p>
          <a:p>
            <a:pPr marL="285750" marR="0" lvl="0"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Development</a:t>
            </a:r>
          </a:p>
          <a:p>
            <a:pPr marL="285750" marR="0" lvl="0"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Final Testing</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Folded Corner 8">
            <a:extLst>
              <a:ext uri="{FF2B5EF4-FFF2-40B4-BE49-F238E27FC236}">
                <a16:creationId xmlns:a16="http://schemas.microsoft.com/office/drawing/2014/main" id="{EE1FD13E-AB98-5037-6641-05E85C471134}"/>
              </a:ext>
            </a:extLst>
          </p:cNvPr>
          <p:cNvSpPr/>
          <p:nvPr/>
        </p:nvSpPr>
        <p:spPr>
          <a:xfrm>
            <a:off x="5257801" y="1801558"/>
            <a:ext cx="6723184" cy="4569934"/>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With your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Decide on best methods testing your application/program</a:t>
            </a:r>
            <a:r>
              <a:rPr lang="en-US" i="1" dirty="0">
                <a:solidFill>
                  <a:srgbClr val="5B9BD5">
                    <a:lumMod val="50000"/>
                  </a:srgbClr>
                </a:solidFill>
                <a:latin typeface="Calibri" panose="020F0502020204030204"/>
              </a:rPr>
              <a:t>. </a:t>
            </a:r>
            <a:r>
              <a:rPr kumimoji="0" lang="en-US" sz="1800" b="0" i="1"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What (if any):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Functions require extensive unit testing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Components need integration testing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srgbClr val="5B9BD5">
                    <a:lumMod val="50000"/>
                  </a:srgbClr>
                </a:solidFill>
                <a:latin typeface="Calibri" panose="020F0502020204030204"/>
              </a:rPr>
              <a:t>System tests should be run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Acceptance tests should be run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1" dirty="0">
              <a:solidFill>
                <a:srgbClr val="5B9BD5">
                  <a:lumMod val="50000"/>
                </a:srgbClr>
              </a:solidFill>
              <a:latin typeface="Calibri" panose="020F0502020204030204"/>
            </a:endParaRPr>
          </a:p>
          <a:p>
            <a:pPr marL="285750" indent="-285750">
              <a:buFont typeface="Arial" panose="020B0604020202020204" pitchFamily="34" charset="0"/>
              <a:buChar char="•"/>
            </a:pPr>
            <a:r>
              <a:rPr kumimoji="0" lang="en-US" b="0" i="1"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Take 10 minutes and then present to class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1"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B9BD5">
                    <a:lumMod val="50000"/>
                  </a:srgbClr>
                </a:solidFill>
                <a:effectLst/>
                <a:highlight>
                  <a:srgbClr val="00FFFF"/>
                </a:highlight>
                <a:uLnTx/>
                <a:uFillTx/>
                <a:latin typeface="Calibri" panose="020F0502020204030204"/>
                <a:ea typeface="+mn-ea"/>
                <a:cs typeface="+mn-cs"/>
              </a:rPr>
              <a:t>But first some examples.</a:t>
            </a:r>
          </a:p>
        </p:txBody>
      </p:sp>
    </p:spTree>
    <p:extLst>
      <p:ext uri="{BB962C8B-B14F-4D97-AF65-F5344CB8AC3E}">
        <p14:creationId xmlns:p14="http://schemas.microsoft.com/office/powerpoint/2010/main" val="348889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F0E2-6CD1-686B-C812-8E5B4366250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5B71669-CB43-FBE7-C016-B46BC1490BFA}"/>
              </a:ext>
            </a:extLst>
          </p:cNvPr>
          <p:cNvSpPr/>
          <p:nvPr/>
        </p:nvSpPr>
        <p:spPr>
          <a:xfrm>
            <a:off x="0" y="0"/>
            <a:ext cx="12192000" cy="59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60FB325-2278-5B7D-E05A-357F4E95ABE0}"/>
              </a:ext>
            </a:extLst>
          </p:cNvPr>
          <p:cNvSpPr>
            <a:spLocks noGrp="1"/>
          </p:cNvSpPr>
          <p:nvPr>
            <p:ph type="ctrTitle"/>
          </p:nvPr>
        </p:nvSpPr>
        <p:spPr>
          <a:xfrm>
            <a:off x="0" y="355436"/>
            <a:ext cx="12192001" cy="612843"/>
          </a:xfrm>
          <a:noFill/>
        </p:spPr>
        <p:txBody>
          <a:bodyPr>
            <a:normAutofit fontScale="90000"/>
          </a:bodyPr>
          <a:lstStyle/>
          <a:p>
            <a:r>
              <a:rPr lang="en-US" sz="4800" b="1" dirty="0">
                <a:solidFill>
                  <a:schemeClr val="bg1"/>
                </a:solidFill>
                <a:highlight>
                  <a:srgbClr val="800080"/>
                </a:highlight>
              </a:rPr>
              <a:t>Faster, while still accurate</a:t>
            </a:r>
          </a:p>
        </p:txBody>
      </p:sp>
      <p:sp>
        <p:nvSpPr>
          <p:cNvPr id="5" name="TextBox 4">
            <a:extLst>
              <a:ext uri="{FF2B5EF4-FFF2-40B4-BE49-F238E27FC236}">
                <a16:creationId xmlns:a16="http://schemas.microsoft.com/office/drawing/2014/main" id="{25386109-7685-B68C-3041-8DFD8FAA8EAF}"/>
              </a:ext>
            </a:extLst>
          </p:cNvPr>
          <p:cNvSpPr txBox="1"/>
          <p:nvPr/>
        </p:nvSpPr>
        <p:spPr>
          <a:xfrm>
            <a:off x="372207" y="1459230"/>
            <a:ext cx="11670323" cy="4493538"/>
          </a:xfrm>
          <a:prstGeom prst="rect">
            <a:avLst/>
          </a:prstGeom>
          <a:solidFill>
            <a:schemeClr val="bg1"/>
          </a:solidFill>
          <a:ln w="57150">
            <a:solidFill>
              <a:srgbClr val="FF0000"/>
            </a:solidFill>
          </a:ln>
        </p:spPr>
        <p:txBody>
          <a:bodyPr wrap="square" rtlCol="0">
            <a:spAutoFit/>
          </a:bodyPr>
          <a:lstStyle/>
          <a:p>
            <a:r>
              <a:rPr lang="en-US" dirty="0">
                <a:highlight>
                  <a:srgbClr val="00FFFF"/>
                </a:highlight>
              </a:rPr>
              <a:t>Faster URL parser</a:t>
            </a:r>
            <a:r>
              <a:rPr lang="en-US" dirty="0"/>
              <a:t>:</a:t>
            </a:r>
          </a:p>
          <a:p>
            <a:endParaRPr lang="en-US" dirty="0"/>
          </a:p>
          <a:p>
            <a:endParaRPr lang="en-US" dirty="0"/>
          </a:p>
          <a:p>
            <a:r>
              <a:rPr lang="en-US" sz="1600" dirty="0"/>
              <a:t>https://bookshelf.vitalsource.com/reader/books/9781260423297/epubcfi/6/30[%3Bvnd.vst.idref%3Dchapter06]!/4/222/3:197[add%2Citi]</a:t>
            </a:r>
          </a:p>
          <a:p>
            <a:endParaRPr lang="en-US" dirty="0"/>
          </a:p>
          <a:p>
            <a:pPr marL="285750" indent="-285750">
              <a:buFont typeface="Arial" panose="020B0604020202020204" pitchFamily="34" charset="0"/>
              <a:buChar char="•"/>
            </a:pPr>
            <a:r>
              <a:rPr lang="en-US" dirty="0"/>
              <a:t>Unit tests:</a:t>
            </a:r>
          </a:p>
          <a:p>
            <a:pPr marL="742950" lvl="1" indent="-285750">
              <a:buFont typeface="Arial" panose="020B0604020202020204" pitchFamily="34" charset="0"/>
              <a:buChar char="•"/>
            </a:pPr>
            <a:r>
              <a:rPr lang="en-US" dirty="0"/>
              <a:t>Parser works with extensive (industry supplied) test suite</a:t>
            </a:r>
          </a:p>
          <a:p>
            <a:pPr marL="742950" lvl="1" indent="-285750">
              <a:buFont typeface="Arial" panose="020B0604020202020204" pitchFamily="34" charset="0"/>
              <a:buChar char="•"/>
            </a:pPr>
            <a:r>
              <a:rPr lang="en-US" dirty="0"/>
              <a:t>Output is in required format</a:t>
            </a:r>
          </a:p>
          <a:p>
            <a:pPr marL="285750" indent="-285750">
              <a:buFont typeface="Arial" panose="020B0604020202020204" pitchFamily="34" charset="0"/>
              <a:buChar char="•"/>
            </a:pPr>
            <a:r>
              <a:rPr lang="en-US" dirty="0"/>
              <a:t>Component test</a:t>
            </a:r>
          </a:p>
          <a:p>
            <a:pPr marL="742950" lvl="1" indent="-285750">
              <a:buFont typeface="Arial" panose="020B0604020202020204" pitchFamily="34" charset="0"/>
              <a:buChar char="•"/>
            </a:pPr>
            <a:r>
              <a:rPr lang="en-US" dirty="0"/>
              <a:t>Parser module integrates with server code</a:t>
            </a:r>
          </a:p>
          <a:p>
            <a:pPr marL="742950" lvl="1" indent="-285750">
              <a:buFont typeface="Arial" panose="020B0604020202020204" pitchFamily="34" charset="0"/>
              <a:buChar char="•"/>
            </a:pPr>
            <a:r>
              <a:rPr lang="en-US" dirty="0"/>
              <a:t>Timed test with extensive (industry supplied) test suite</a:t>
            </a:r>
          </a:p>
          <a:p>
            <a:pPr marL="285750" indent="-285750">
              <a:buFont typeface="Arial" panose="020B0604020202020204" pitchFamily="34" charset="0"/>
              <a:buChar char="•"/>
            </a:pPr>
            <a:r>
              <a:rPr lang="en-US" dirty="0"/>
              <a:t>System test</a:t>
            </a:r>
          </a:p>
          <a:p>
            <a:pPr marL="742950" lvl="1" indent="-285750">
              <a:buFont typeface="Arial" panose="020B0604020202020204" pitchFamily="34" charset="0"/>
              <a:buChar char="•"/>
            </a:pPr>
            <a:r>
              <a:rPr lang="en-US" dirty="0"/>
              <a:t>Test suite run from external client</a:t>
            </a:r>
          </a:p>
          <a:p>
            <a:pPr marL="285750" indent="-285750">
              <a:buFont typeface="Arial" panose="020B0604020202020204" pitchFamily="34" charset="0"/>
              <a:buChar char="•"/>
            </a:pPr>
            <a:r>
              <a:rPr lang="en-US" dirty="0"/>
              <a:t>Acceptance test</a:t>
            </a:r>
          </a:p>
          <a:p>
            <a:pPr marL="742950" lvl="1" indent="-285750">
              <a:buFont typeface="Arial" panose="020B0604020202020204" pitchFamily="34" charset="0"/>
              <a:buChar char="•"/>
            </a:pPr>
            <a:r>
              <a:rPr lang="en-US" dirty="0"/>
              <a:t>Supply code and test suite to 3</a:t>
            </a:r>
            <a:r>
              <a:rPr lang="en-US" baseline="30000" dirty="0"/>
              <a:t>rd</a:t>
            </a:r>
            <a:r>
              <a:rPr lang="en-US" dirty="0"/>
              <a:t> parties for independent testing (e.g. W3C)</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80862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917A4-9832-75D5-B7C3-A55C3AEA707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990788C-4365-99DA-5319-73DF11BD32EF}"/>
              </a:ext>
            </a:extLst>
          </p:cNvPr>
          <p:cNvSpPr/>
          <p:nvPr/>
        </p:nvSpPr>
        <p:spPr>
          <a:xfrm>
            <a:off x="0" y="0"/>
            <a:ext cx="12192000" cy="59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F3FF9C4-36FB-85B5-499F-B4213500A648}"/>
              </a:ext>
            </a:extLst>
          </p:cNvPr>
          <p:cNvSpPr>
            <a:spLocks noGrp="1"/>
          </p:cNvSpPr>
          <p:nvPr>
            <p:ph type="ctrTitle"/>
          </p:nvPr>
        </p:nvSpPr>
        <p:spPr>
          <a:xfrm>
            <a:off x="0" y="355436"/>
            <a:ext cx="12192001" cy="612843"/>
          </a:xfrm>
          <a:noFill/>
        </p:spPr>
        <p:txBody>
          <a:bodyPr>
            <a:normAutofit fontScale="90000"/>
          </a:bodyPr>
          <a:lstStyle/>
          <a:p>
            <a:r>
              <a:rPr lang="en-US" sz="4800" b="1" dirty="0">
                <a:solidFill>
                  <a:schemeClr val="bg1"/>
                </a:solidFill>
                <a:highlight>
                  <a:srgbClr val="800080"/>
                </a:highlight>
              </a:rPr>
              <a:t>Will users buy it?</a:t>
            </a:r>
          </a:p>
        </p:txBody>
      </p:sp>
      <p:sp>
        <p:nvSpPr>
          <p:cNvPr id="5" name="TextBox 4">
            <a:extLst>
              <a:ext uri="{FF2B5EF4-FFF2-40B4-BE49-F238E27FC236}">
                <a16:creationId xmlns:a16="http://schemas.microsoft.com/office/drawing/2014/main" id="{D6488ABE-4470-F202-746C-D58FA7B36141}"/>
              </a:ext>
            </a:extLst>
          </p:cNvPr>
          <p:cNvSpPr txBox="1"/>
          <p:nvPr/>
        </p:nvSpPr>
        <p:spPr>
          <a:xfrm>
            <a:off x="260838" y="2139462"/>
            <a:ext cx="11670323" cy="2031325"/>
          </a:xfrm>
          <a:prstGeom prst="rect">
            <a:avLst/>
          </a:prstGeom>
          <a:solidFill>
            <a:schemeClr val="bg1"/>
          </a:solidFill>
          <a:ln w="57150">
            <a:solidFill>
              <a:srgbClr val="FF0000"/>
            </a:solidFill>
          </a:ln>
        </p:spPr>
        <p:txBody>
          <a:bodyPr wrap="square" rtlCol="0">
            <a:spAutoFit/>
          </a:bodyPr>
          <a:lstStyle/>
          <a:p>
            <a:r>
              <a:rPr lang="en-US" dirty="0">
                <a:highlight>
                  <a:srgbClr val="00FFFF"/>
                </a:highlight>
              </a:rPr>
              <a:t>Tool kit to create graphical rendering of algorithms for teaching purposes</a:t>
            </a:r>
            <a:r>
              <a:rPr lang="en-US" dirty="0"/>
              <a:t>:</a:t>
            </a:r>
          </a:p>
          <a:p>
            <a:endParaRPr lang="en-US" dirty="0"/>
          </a:p>
          <a:p>
            <a:pPr marL="285750" indent="-285750">
              <a:buFont typeface="Arial" panose="020B0604020202020204" pitchFamily="34" charset="0"/>
              <a:buChar char="•"/>
            </a:pPr>
            <a:r>
              <a:rPr lang="en-US" dirty="0"/>
              <a:t>Unit, component, and system testing: as expected</a:t>
            </a:r>
          </a:p>
          <a:p>
            <a:pPr marL="285750" indent="-285750">
              <a:buFont typeface="Arial" panose="020B0604020202020204" pitchFamily="34" charset="0"/>
              <a:buChar char="•"/>
            </a:pPr>
            <a:r>
              <a:rPr lang="en-US" dirty="0"/>
              <a:t>Acceptance testing:</a:t>
            </a:r>
          </a:p>
          <a:p>
            <a:pPr marL="742950" lvl="1" indent="-285750">
              <a:buFont typeface="Arial" panose="020B0604020202020204" pitchFamily="34" charset="0"/>
              <a:buChar char="•"/>
            </a:pPr>
            <a:r>
              <a:rPr lang="en-US" dirty="0"/>
              <a:t>Can users create desired renderings</a:t>
            </a:r>
          </a:p>
          <a:p>
            <a:pPr marL="742950" lvl="1" indent="-285750">
              <a:buFont typeface="Arial" panose="020B0604020202020204" pitchFamily="34" charset="0"/>
              <a:buChar char="•"/>
            </a:pPr>
            <a:r>
              <a:rPr lang="en-US" dirty="0"/>
              <a:t>Can users create desired renderings faster than previous methods</a:t>
            </a:r>
          </a:p>
          <a:p>
            <a:pPr marL="742950" lvl="1" indent="-285750">
              <a:buFont typeface="Arial" panose="020B0604020202020204" pitchFamily="34" charset="0"/>
              <a:buChar char="•"/>
            </a:pPr>
            <a:r>
              <a:rPr lang="en-US" dirty="0"/>
              <a:t>Will users buy it</a:t>
            </a:r>
          </a:p>
        </p:txBody>
      </p:sp>
    </p:spTree>
    <p:extLst>
      <p:ext uri="{BB962C8B-B14F-4D97-AF65-F5344CB8AC3E}">
        <p14:creationId xmlns:p14="http://schemas.microsoft.com/office/powerpoint/2010/main" val="897322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lumMod val="65000"/>
                <a:lumOff val="35000"/>
              </a:schemeClr>
            </a:gs>
          </a:gsLst>
          <a:lin ang="2700000" scaled="1"/>
          <a:tileRect/>
        </a:gradFill>
        <a:effectLst/>
      </p:bgPr>
    </p:bg>
    <p:spTree>
      <p:nvGrpSpPr>
        <p:cNvPr id="1" name="">
          <a:extLst>
            <a:ext uri="{FF2B5EF4-FFF2-40B4-BE49-F238E27FC236}">
              <a16:creationId xmlns:a16="http://schemas.microsoft.com/office/drawing/2014/main" id="{97E4FFAE-73FD-2B54-4DB5-5EA92D986E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48B2DC3-DCA2-1BB9-866C-64F7AF3924A6}"/>
              </a:ext>
            </a:extLst>
          </p:cNvPr>
          <p:cNvSpPr>
            <a:spLocks noGrp="1"/>
          </p:cNvSpPr>
          <p:nvPr>
            <p:ph type="title"/>
          </p:nvPr>
        </p:nvSpPr>
        <p:spPr>
          <a:xfrm>
            <a:off x="828774" y="1147550"/>
            <a:ext cx="10515600" cy="1325563"/>
          </a:xfrm>
        </p:spPr>
        <p:txBody>
          <a:bodyPr/>
          <a:lstStyle/>
          <a:p>
            <a:pPr algn="ctr"/>
            <a:r>
              <a:rPr lang="en-US" dirty="0">
                <a:solidFill>
                  <a:schemeClr val="bg1"/>
                </a:solidFill>
                <a:latin typeface="Consolas" panose="020B0609020204030204" pitchFamily="49" charset="0"/>
              </a:rPr>
              <a:t>Homework</a:t>
            </a:r>
          </a:p>
        </p:txBody>
      </p:sp>
    </p:spTree>
    <p:extLst>
      <p:ext uri="{BB962C8B-B14F-4D97-AF65-F5344CB8AC3E}">
        <p14:creationId xmlns:p14="http://schemas.microsoft.com/office/powerpoint/2010/main" val="1907162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2612" y="0"/>
            <a:ext cx="5788403" cy="3046988"/>
          </a:xfrm>
          <a:prstGeom prst="rect">
            <a:avLst/>
          </a:prstGeom>
          <a:solidFill>
            <a:schemeClr val="accent6">
              <a:lumMod val="75000"/>
            </a:schemeClr>
          </a:solidFill>
        </p:spPr>
        <p:txBody>
          <a:bodyPr wrap="square" rtlCol="0">
            <a:spAutoFit/>
          </a:bodyPr>
          <a:lstStyle/>
          <a:p>
            <a:r>
              <a:rPr lang="en-US" sz="2400" dirty="0"/>
              <a:t>A </a:t>
            </a:r>
            <a:r>
              <a:rPr lang="en-US" sz="2400" b="1" dirty="0"/>
              <a:t>design pattern </a:t>
            </a:r>
            <a:r>
              <a:rPr lang="en-US" sz="2400" dirty="0"/>
              <a:t>is:</a:t>
            </a:r>
          </a:p>
          <a:p>
            <a:pPr marL="285750" indent="-285750">
              <a:buFont typeface="Arial" panose="020B0604020202020204" pitchFamily="34" charset="0"/>
              <a:buChar char="•"/>
            </a:pPr>
            <a:r>
              <a:rPr lang="en-US" sz="2400" dirty="0">
                <a:highlight>
                  <a:srgbClr val="FFFF00"/>
                </a:highlight>
              </a:rPr>
              <a:t>General, reusable </a:t>
            </a:r>
            <a:r>
              <a:rPr lang="en-US" sz="2400" u="sng" dirty="0">
                <a:highlight>
                  <a:srgbClr val="FFFF00"/>
                </a:highlight>
              </a:rPr>
              <a:t>approach</a:t>
            </a:r>
            <a:r>
              <a:rPr lang="en-US" sz="2400" dirty="0">
                <a:highlight>
                  <a:srgbClr val="FFFF00"/>
                </a:highlight>
              </a:rPr>
              <a:t> to a commonly occurring problem</a:t>
            </a:r>
          </a:p>
          <a:p>
            <a:pPr marL="285750" indent="-285750">
              <a:buFont typeface="Arial" panose="020B0604020202020204" pitchFamily="34" charset="0"/>
              <a:buChar char="•"/>
            </a:pPr>
            <a:r>
              <a:rPr lang="en-US" sz="2400" dirty="0"/>
              <a:t>A description for how to solve a problem that can be used in many different situations</a:t>
            </a:r>
          </a:p>
          <a:p>
            <a:pPr marL="285750" indent="-285750">
              <a:buFont typeface="Arial" panose="020B0604020202020204" pitchFamily="34" charset="0"/>
              <a:buChar char="•"/>
            </a:pPr>
            <a:r>
              <a:rPr lang="en-US" sz="2400" dirty="0"/>
              <a:t>Formalized best practices to use for common problems</a:t>
            </a:r>
          </a:p>
        </p:txBody>
      </p:sp>
      <p:sp>
        <p:nvSpPr>
          <p:cNvPr id="13" name="TextBox 12"/>
          <p:cNvSpPr txBox="1"/>
          <p:nvPr/>
        </p:nvSpPr>
        <p:spPr>
          <a:xfrm>
            <a:off x="6101592" y="0"/>
            <a:ext cx="5788403" cy="1569660"/>
          </a:xfrm>
          <a:prstGeom prst="rect">
            <a:avLst/>
          </a:prstGeom>
          <a:solidFill>
            <a:srgbClr val="CC3300"/>
          </a:solidFill>
        </p:spPr>
        <p:txBody>
          <a:bodyPr wrap="square" rtlCol="0">
            <a:spAutoFit/>
          </a:bodyPr>
          <a:lstStyle/>
          <a:p>
            <a:r>
              <a:rPr lang="en-US" sz="2400" dirty="0"/>
              <a:t>A </a:t>
            </a:r>
            <a:r>
              <a:rPr lang="en-US" sz="2400" b="1" dirty="0"/>
              <a:t>design pattern </a:t>
            </a:r>
            <a:r>
              <a:rPr lang="en-US" sz="2400" dirty="0"/>
              <a:t>is </a:t>
            </a:r>
            <a:r>
              <a:rPr lang="en-US" sz="2400" u="sng" dirty="0"/>
              <a:t>not</a:t>
            </a:r>
            <a:r>
              <a:rPr lang="en-US" sz="2400" dirty="0"/>
              <a:t>:</a:t>
            </a:r>
          </a:p>
          <a:p>
            <a:pPr marL="285750" indent="-285750">
              <a:buFont typeface="Arial" panose="020B0604020202020204" pitchFamily="34" charset="0"/>
              <a:buChar char="•"/>
            </a:pPr>
            <a:r>
              <a:rPr lang="en-US" sz="2400" dirty="0"/>
              <a:t>A finished design that can be transformed directly into source code</a:t>
            </a:r>
          </a:p>
          <a:p>
            <a:pPr marL="285750" indent="-285750">
              <a:buFont typeface="Arial" panose="020B0604020202020204" pitchFamily="34" charset="0"/>
              <a:buChar char="•"/>
            </a:pPr>
            <a:endParaRPr lang="en-US" sz="2400" dirty="0"/>
          </a:p>
        </p:txBody>
      </p:sp>
      <p:sp>
        <p:nvSpPr>
          <p:cNvPr id="8" name="TextBox 7"/>
          <p:cNvSpPr txBox="1"/>
          <p:nvPr/>
        </p:nvSpPr>
        <p:spPr>
          <a:xfrm>
            <a:off x="587229" y="3078760"/>
            <a:ext cx="10956022" cy="3693319"/>
          </a:xfrm>
          <a:prstGeom prst="rect">
            <a:avLst/>
          </a:prstGeom>
          <a:noFill/>
        </p:spPr>
        <p:txBody>
          <a:bodyPr wrap="square" rtlCol="0">
            <a:spAutoFit/>
          </a:bodyPr>
          <a:lstStyle/>
          <a:p>
            <a:r>
              <a:rPr lang="en-US" dirty="0"/>
              <a:t>Four general ways to group design patterns are:</a:t>
            </a:r>
          </a:p>
          <a:p>
            <a:pPr marL="285750" indent="-285750">
              <a:buFont typeface="Arial" panose="020B0604020202020204" pitchFamily="34" charset="0"/>
              <a:buChar char="•"/>
            </a:pPr>
            <a:r>
              <a:rPr lang="en-US" dirty="0"/>
              <a:t>Creational Patterns</a:t>
            </a:r>
          </a:p>
          <a:p>
            <a:pPr marL="285750" indent="-285750">
              <a:buFont typeface="Arial" panose="020B0604020202020204" pitchFamily="34" charset="0"/>
              <a:buChar char="•"/>
            </a:pPr>
            <a:r>
              <a:rPr lang="en-US" dirty="0"/>
              <a:t>Structural Patterns</a:t>
            </a:r>
          </a:p>
          <a:p>
            <a:pPr marL="285750" indent="-285750">
              <a:buFont typeface="Arial" panose="020B0604020202020204" pitchFamily="34" charset="0"/>
              <a:buChar char="•"/>
            </a:pPr>
            <a:r>
              <a:rPr lang="en-US" dirty="0"/>
              <a:t>Behavioral Patterns</a:t>
            </a:r>
          </a:p>
          <a:p>
            <a:pPr marL="285750" indent="-285750">
              <a:buFont typeface="Arial" panose="020B0604020202020204" pitchFamily="34" charset="0"/>
              <a:buChar char="•"/>
            </a:pPr>
            <a:r>
              <a:rPr lang="en-US" dirty="0"/>
              <a:t>Concurrency Patterns</a:t>
            </a:r>
          </a:p>
          <a:p>
            <a:pPr marL="285750" indent="-285750">
              <a:buFont typeface="Arial" panose="020B0604020202020204" pitchFamily="34" charset="0"/>
              <a:buChar char="•"/>
            </a:pPr>
            <a:endParaRPr lang="en-US" dirty="0"/>
          </a:p>
          <a:p>
            <a:r>
              <a:rPr lang="en-US" dirty="0"/>
              <a:t>However, there are many domain specific design patterns:</a:t>
            </a:r>
          </a:p>
          <a:p>
            <a:pPr marL="285750" indent="-285750">
              <a:buFont typeface="Arial" panose="020B0604020202020204" pitchFamily="34" charset="0"/>
              <a:buChar char="•"/>
            </a:pPr>
            <a:r>
              <a:rPr lang="en-US" dirty="0"/>
              <a:t>User interfaces</a:t>
            </a:r>
          </a:p>
          <a:p>
            <a:pPr marL="285750" indent="-285750">
              <a:buFont typeface="Arial" panose="020B0604020202020204" pitchFamily="34" charset="0"/>
              <a:buChar char="•"/>
            </a:pPr>
            <a:r>
              <a:rPr lang="en-US" dirty="0"/>
              <a:t>Information visualization</a:t>
            </a:r>
          </a:p>
          <a:p>
            <a:pPr marL="285750" indent="-285750">
              <a:buFont typeface="Arial" panose="020B0604020202020204" pitchFamily="34" charset="0"/>
              <a:buChar char="•"/>
            </a:pPr>
            <a:r>
              <a:rPr lang="en-US" dirty="0"/>
              <a:t>Secure design</a:t>
            </a:r>
          </a:p>
          <a:p>
            <a:pPr marL="285750" indent="-285750">
              <a:buFont typeface="Arial" panose="020B0604020202020204" pitchFamily="34" charset="0"/>
              <a:buChar char="•"/>
            </a:pPr>
            <a:r>
              <a:rPr lang="en-US" dirty="0"/>
              <a:t>Secure usability</a:t>
            </a:r>
          </a:p>
          <a:p>
            <a:pPr marL="285750" indent="-285750">
              <a:buFont typeface="Arial" panose="020B0604020202020204" pitchFamily="34" charset="0"/>
              <a:buChar char="•"/>
            </a:pPr>
            <a:r>
              <a:rPr lang="en-US" dirty="0"/>
              <a:t>Web design</a:t>
            </a:r>
          </a:p>
          <a:p>
            <a:pPr marL="285750" indent="-285750">
              <a:buFont typeface="Arial" panose="020B0604020202020204" pitchFamily="34" charset="0"/>
              <a:buChar char="•"/>
            </a:pPr>
            <a:r>
              <a:rPr lang="en-US" dirty="0"/>
              <a:t>Business model design</a:t>
            </a:r>
          </a:p>
        </p:txBody>
      </p:sp>
    </p:spTree>
    <p:extLst>
      <p:ext uri="{BB962C8B-B14F-4D97-AF65-F5344CB8AC3E}">
        <p14:creationId xmlns:p14="http://schemas.microsoft.com/office/powerpoint/2010/main" val="1832792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8F159-D119-198F-F8B2-EDB43B748BCA}"/>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8D92572C-C48E-CDA9-6561-883634FE4F68}"/>
              </a:ext>
            </a:extLst>
          </p:cNvPr>
          <p:cNvSpPr>
            <a:spLocks noGrp="1"/>
          </p:cNvSpPr>
          <p:nvPr>
            <p:ph type="sldNum" sz="quarter" idx="12"/>
          </p:nvPr>
        </p:nvSpPr>
        <p:spPr>
          <a:xfrm>
            <a:off x="9448800" y="6492875"/>
            <a:ext cx="2743200" cy="365125"/>
          </a:xfrm>
        </p:spPr>
        <p:txBody>
          <a:bodyPr/>
          <a:lstStyle/>
          <a:p>
            <a:r>
              <a:rPr lang="en-US" dirty="0"/>
              <a:t>17</a:t>
            </a:r>
          </a:p>
        </p:txBody>
      </p:sp>
      <p:sp>
        <p:nvSpPr>
          <p:cNvPr id="9" name="Title 1">
            <a:extLst>
              <a:ext uri="{FF2B5EF4-FFF2-40B4-BE49-F238E27FC236}">
                <a16:creationId xmlns:a16="http://schemas.microsoft.com/office/drawing/2014/main" id="{0B4D3CC2-B55E-D021-3CF5-864435715CCF}"/>
              </a:ext>
            </a:extLst>
          </p:cNvPr>
          <p:cNvSpPr txBox="1">
            <a:spLocks/>
          </p:cNvSpPr>
          <p:nvPr/>
        </p:nvSpPr>
        <p:spPr>
          <a:xfrm>
            <a:off x="0" y="0"/>
            <a:ext cx="12192000" cy="788670"/>
          </a:xfrm>
          <a:prstGeom prst="rect">
            <a:avLst/>
          </a:prstGeom>
          <a:solidFill>
            <a:schemeClr val="accent6">
              <a:lumMod val="40000"/>
              <a:lumOff val="60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Team presentation next week</a:t>
            </a:r>
          </a:p>
        </p:txBody>
      </p:sp>
      <p:sp>
        <p:nvSpPr>
          <p:cNvPr id="3" name="TextBox 2">
            <a:extLst>
              <a:ext uri="{FF2B5EF4-FFF2-40B4-BE49-F238E27FC236}">
                <a16:creationId xmlns:a16="http://schemas.microsoft.com/office/drawing/2014/main" id="{D7DFC31A-1C45-25CF-D955-2165F8D7A59F}"/>
              </a:ext>
            </a:extLst>
          </p:cNvPr>
          <p:cNvSpPr txBox="1"/>
          <p:nvPr/>
        </p:nvSpPr>
        <p:spPr>
          <a:xfrm>
            <a:off x="1070478" y="788670"/>
            <a:ext cx="10435722" cy="5909310"/>
          </a:xfrm>
          <a:prstGeom prst="rect">
            <a:avLst/>
          </a:prstGeom>
          <a:noFill/>
        </p:spPr>
        <p:txBody>
          <a:bodyPr wrap="square" rtlCol="0">
            <a:spAutoFit/>
          </a:bodyPr>
          <a:lstStyle/>
          <a:p>
            <a:pPr marL="342900" indent="-342900">
              <a:buFont typeface="Arial" panose="020B0604020202020204" pitchFamily="34" charset="0"/>
              <a:buChar char="•"/>
            </a:pPr>
            <a:r>
              <a:rPr lang="en-US" dirty="0"/>
              <a:t>Present to the whole class, not just me! </a:t>
            </a:r>
          </a:p>
          <a:p>
            <a:pPr marL="342900" indent="-342900">
              <a:buFont typeface="Arial" panose="020B0604020202020204" pitchFamily="34" charset="0"/>
              <a:buChar char="•"/>
            </a:pPr>
            <a:r>
              <a:rPr lang="en-US" dirty="0"/>
              <a:t>&lt;=20 minutes</a:t>
            </a:r>
          </a:p>
          <a:p>
            <a:pPr marL="342900" indent="-342900">
              <a:buFont typeface="Arial" panose="020B0604020202020204" pitchFamily="34" charset="0"/>
              <a:buChar char="•"/>
            </a:pPr>
            <a:r>
              <a:rPr lang="en-US" dirty="0"/>
              <a:t>Involve whole team in presentation</a:t>
            </a:r>
          </a:p>
          <a:p>
            <a:pPr marL="342900" indent="-342900">
              <a:buFont typeface="Arial" panose="020B0604020202020204" pitchFamily="34" charset="0"/>
              <a:buChar char="•"/>
            </a:pPr>
            <a:r>
              <a:rPr lang="en-US" dirty="0"/>
              <a:t>Start by showing your understanding of the deliverable, e.g.</a:t>
            </a:r>
          </a:p>
          <a:p>
            <a:pPr marL="800100" lvl="1" indent="-342900">
              <a:buFont typeface="Arial" panose="020B0604020202020204" pitchFamily="34" charset="0"/>
              <a:buChar char="•"/>
            </a:pPr>
            <a:r>
              <a:rPr lang="en-US" dirty="0"/>
              <a:t>Storyboard(s)</a:t>
            </a:r>
          </a:p>
          <a:p>
            <a:pPr marL="800100" lvl="1" indent="-342900">
              <a:buFont typeface="Arial" panose="020B0604020202020204" pitchFamily="34" charset="0"/>
              <a:buChar char="•"/>
            </a:pPr>
            <a:r>
              <a:rPr lang="en-US" dirty="0"/>
              <a:t>Use case diagram(s)</a:t>
            </a:r>
          </a:p>
          <a:p>
            <a:pPr marL="342900" indent="-342900">
              <a:buFont typeface="Arial" panose="020B0604020202020204" pitchFamily="34" charset="0"/>
              <a:buChar char="•"/>
            </a:pPr>
            <a:r>
              <a:rPr lang="en-US" dirty="0"/>
              <a:t>Present a demonstration (show by running 2 puzzles simultaneously)</a:t>
            </a:r>
          </a:p>
          <a:p>
            <a:pPr marL="800100" lvl="1" indent="-342900">
              <a:buFont typeface="Arial" panose="020B0604020202020204" pitchFamily="34" charset="0"/>
              <a:buChar char="•"/>
            </a:pPr>
            <a:r>
              <a:rPr lang="en-US" dirty="0"/>
              <a:t>What is working</a:t>
            </a:r>
          </a:p>
          <a:p>
            <a:pPr marL="800100" lvl="1" indent="-342900">
              <a:buFont typeface="Arial" panose="020B0604020202020204" pitchFamily="34" charset="0"/>
              <a:buChar char="•"/>
            </a:pPr>
            <a:r>
              <a:rPr lang="en-US" dirty="0"/>
              <a:t>What is still a work in progress</a:t>
            </a:r>
          </a:p>
          <a:p>
            <a:pPr marL="342900" indent="-342900">
              <a:buFont typeface="Arial" panose="020B0604020202020204" pitchFamily="34" charset="0"/>
              <a:buChar char="•"/>
            </a:pPr>
            <a:r>
              <a:rPr lang="en-US" dirty="0"/>
              <a:t>What development process did you use</a:t>
            </a:r>
          </a:p>
          <a:p>
            <a:pPr marL="342900" indent="-342900">
              <a:buFont typeface="Arial" panose="020B0604020202020204" pitchFamily="34" charset="0"/>
              <a:buChar char="•"/>
            </a:pPr>
            <a:r>
              <a:rPr lang="en-US" dirty="0"/>
              <a:t>High-level architecture</a:t>
            </a:r>
          </a:p>
          <a:p>
            <a:pPr marL="342900" indent="-342900">
              <a:buFont typeface="Arial" panose="020B0604020202020204" pitchFamily="34" charset="0"/>
              <a:buChar char="•"/>
            </a:pPr>
            <a:r>
              <a:rPr lang="en-US" dirty="0"/>
              <a:t>Each team member does a high-level walk through of their efforts (focus on diagrams, not code)</a:t>
            </a:r>
          </a:p>
          <a:p>
            <a:pPr marL="800100" lvl="1" indent="-342900">
              <a:buFont typeface="Arial" panose="020B0604020202020204" pitchFamily="34" charset="0"/>
              <a:buChar char="•"/>
            </a:pPr>
            <a:r>
              <a:rPr lang="en-US" dirty="0"/>
              <a:t>Main data structures</a:t>
            </a:r>
          </a:p>
          <a:p>
            <a:pPr marL="800100" lvl="1" indent="-342900">
              <a:buFont typeface="Arial" panose="020B0604020202020204" pitchFamily="34" charset="0"/>
              <a:buChar char="•"/>
            </a:pPr>
            <a:r>
              <a:rPr lang="en-US" dirty="0"/>
              <a:t>Database schema</a:t>
            </a:r>
          </a:p>
          <a:p>
            <a:pPr marL="800100" lvl="1" indent="-342900">
              <a:buFont typeface="Arial" panose="020B0604020202020204" pitchFamily="34" charset="0"/>
              <a:buChar char="•"/>
            </a:pPr>
            <a:r>
              <a:rPr lang="en-US" dirty="0"/>
              <a:t>Primary code flow and/or algorithm description</a:t>
            </a:r>
          </a:p>
          <a:p>
            <a:pPr marL="342900" indent="-342900">
              <a:buFont typeface="Arial" panose="020B0604020202020204" pitchFamily="34" charset="0"/>
              <a:buChar char="•"/>
            </a:pPr>
            <a:r>
              <a:rPr lang="en-US" dirty="0"/>
              <a:t>Testing</a:t>
            </a:r>
          </a:p>
          <a:p>
            <a:pPr marL="800100" lvl="1" indent="-342900">
              <a:buFont typeface="Arial" panose="020B0604020202020204" pitchFamily="34" charset="0"/>
              <a:buChar char="•"/>
            </a:pPr>
            <a:r>
              <a:rPr lang="en-US" dirty="0"/>
              <a:t>Show plan</a:t>
            </a:r>
          </a:p>
          <a:p>
            <a:pPr marL="800100" lvl="1" indent="-342900">
              <a:buFont typeface="Arial" panose="020B0604020202020204" pitchFamily="34" charset="0"/>
              <a:buChar char="•"/>
            </a:pPr>
            <a:r>
              <a:rPr lang="en-US" dirty="0"/>
              <a:t>Show/demo testing results</a:t>
            </a:r>
          </a:p>
          <a:p>
            <a:pPr marL="342900" indent="-342900">
              <a:buFont typeface="Arial" panose="020B0604020202020204" pitchFamily="34" charset="0"/>
              <a:buChar char="•"/>
            </a:pPr>
            <a:r>
              <a:rPr lang="en-US" dirty="0"/>
              <a:t>Open discussion</a:t>
            </a:r>
          </a:p>
          <a:p>
            <a:pPr marL="800100" lvl="1" indent="-342900">
              <a:buFont typeface="Arial" panose="020B0604020202020204" pitchFamily="34" charset="0"/>
              <a:buChar char="•"/>
            </a:pPr>
            <a:r>
              <a:rPr lang="en-US" dirty="0"/>
              <a:t>What went well</a:t>
            </a:r>
          </a:p>
          <a:p>
            <a:pPr marL="800100" lvl="1" indent="-342900">
              <a:buFont typeface="Arial" panose="020B0604020202020204" pitchFamily="34" charset="0"/>
              <a:buChar char="•"/>
            </a:pPr>
            <a:r>
              <a:rPr lang="en-US" dirty="0"/>
              <a:t>What went wrong(</a:t>
            </a:r>
            <a:r>
              <a:rPr lang="en-US" dirty="0" err="1"/>
              <a:t>ish</a:t>
            </a:r>
            <a:r>
              <a:rPr lang="en-US" dirty="0"/>
              <a:t>)? In retrospect how could problem have been avoided?</a:t>
            </a:r>
          </a:p>
        </p:txBody>
      </p:sp>
    </p:spTree>
    <p:extLst>
      <p:ext uri="{BB962C8B-B14F-4D97-AF65-F5344CB8AC3E}">
        <p14:creationId xmlns:p14="http://schemas.microsoft.com/office/powerpoint/2010/main" val="1476380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2"/>
          </p:nvPr>
        </p:nvSpPr>
        <p:spPr>
          <a:xfrm>
            <a:off x="9448800" y="6492875"/>
            <a:ext cx="2743200" cy="365125"/>
          </a:xfrm>
        </p:spPr>
        <p:txBody>
          <a:bodyPr/>
          <a:lstStyle/>
          <a:p>
            <a:r>
              <a:rPr lang="en-US" dirty="0"/>
              <a:t>17</a:t>
            </a:r>
          </a:p>
        </p:txBody>
      </p:sp>
      <p:sp>
        <p:nvSpPr>
          <p:cNvPr id="9" name="Title 1"/>
          <p:cNvSpPr txBox="1">
            <a:spLocks/>
          </p:cNvSpPr>
          <p:nvPr/>
        </p:nvSpPr>
        <p:spPr>
          <a:xfrm>
            <a:off x="0" y="0"/>
            <a:ext cx="12192000" cy="788670"/>
          </a:xfrm>
          <a:prstGeom prst="rect">
            <a:avLst/>
          </a:prstGeom>
          <a:solidFill>
            <a:schemeClr val="accent4">
              <a:lumMod val="60000"/>
              <a:lumOff val="40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Final in two weeks</a:t>
            </a:r>
          </a:p>
        </p:txBody>
      </p:sp>
      <p:sp>
        <p:nvSpPr>
          <p:cNvPr id="3" name="TextBox 2"/>
          <p:cNvSpPr txBox="1"/>
          <p:nvPr/>
        </p:nvSpPr>
        <p:spPr>
          <a:xfrm>
            <a:off x="975228" y="1474470"/>
            <a:ext cx="10435722" cy="2031325"/>
          </a:xfrm>
          <a:prstGeom prst="rect">
            <a:avLst/>
          </a:prstGeom>
          <a:noFill/>
        </p:spPr>
        <p:txBody>
          <a:bodyPr wrap="square" rtlCol="0">
            <a:spAutoFit/>
          </a:bodyPr>
          <a:lstStyle/>
          <a:p>
            <a:r>
              <a:rPr lang="en-US" dirty="0"/>
              <a:t>Test will be similar to mid-term in format</a:t>
            </a:r>
          </a:p>
          <a:p>
            <a:pPr marL="800100" lvl="1" indent="-342900">
              <a:buFont typeface="Arial" panose="020B0604020202020204" pitchFamily="34" charset="0"/>
              <a:buChar char="•"/>
            </a:pPr>
            <a:r>
              <a:rPr lang="en-US" dirty="0"/>
              <a:t>Short answer closed book questions</a:t>
            </a:r>
          </a:p>
          <a:p>
            <a:pPr marL="1257300" lvl="2" indent="-342900">
              <a:buFont typeface="Arial" panose="020B0604020202020204" pitchFamily="34" charset="0"/>
              <a:buChar char="•"/>
            </a:pPr>
            <a:r>
              <a:rPr lang="en-US" dirty="0"/>
              <a:t>Will only cover second half of the semester</a:t>
            </a:r>
          </a:p>
          <a:p>
            <a:pPr marL="1257300" lvl="2"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a:t>Design problem – open book</a:t>
            </a:r>
          </a:p>
          <a:p>
            <a:pPr marL="1257300" lvl="2" indent="-342900">
              <a:buFont typeface="Arial" panose="020B0604020202020204" pitchFamily="34" charset="0"/>
              <a:buChar char="•"/>
            </a:pPr>
            <a:r>
              <a:rPr lang="en-US" dirty="0"/>
              <a:t>Less on design process (like the midterm)</a:t>
            </a:r>
          </a:p>
          <a:p>
            <a:pPr marL="1257300" lvl="2" indent="-342900">
              <a:buFont typeface="Arial" panose="020B0604020202020204" pitchFamily="34" charset="0"/>
              <a:buChar char="•"/>
            </a:pPr>
            <a:r>
              <a:rPr lang="en-US" dirty="0"/>
              <a:t>More on actual design decision (like our practice sessions the last few weeks)</a:t>
            </a:r>
          </a:p>
        </p:txBody>
      </p:sp>
    </p:spTree>
    <p:extLst>
      <p:ext uri="{BB962C8B-B14F-4D97-AF65-F5344CB8AC3E}">
        <p14:creationId xmlns:p14="http://schemas.microsoft.com/office/powerpoint/2010/main" val="3706504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bg1">
              <a:lumMod val="50000"/>
            </a:schemeClr>
          </a:solidFill>
          <a:ln>
            <a:noFill/>
          </a:ln>
        </p:spPr>
        <p:txBody>
          <a:bodyPr/>
          <a:lstStyle/>
          <a:p>
            <a:r>
              <a:rPr lang="en-US" b="1" dirty="0">
                <a:solidFill>
                  <a:schemeClr val="bg1"/>
                </a:solidFill>
              </a:rPr>
              <a:t>Closing comments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42</a:t>
            </a:fld>
            <a:endParaRPr lang="en-US" dirty="0"/>
          </a:p>
        </p:txBody>
      </p:sp>
      <p:sp>
        <p:nvSpPr>
          <p:cNvPr id="5" name="TextBox 4"/>
          <p:cNvSpPr txBox="1"/>
          <p:nvPr/>
        </p:nvSpPr>
        <p:spPr>
          <a:xfrm>
            <a:off x="681897" y="1459092"/>
            <a:ext cx="11262453" cy="2862322"/>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dirty="0">
                <a:latin typeface="Consolas" panose="020B0609020204030204" pitchFamily="49" charset="0"/>
              </a:rPr>
              <a:t>Project meant to be a learning experience</a:t>
            </a:r>
          </a:p>
          <a:p>
            <a:pPr marL="742950" lvl="1" indent="-285750">
              <a:buFont typeface="Arial" panose="020B0604020202020204" pitchFamily="34" charset="0"/>
              <a:buChar char="•"/>
            </a:pPr>
            <a:r>
              <a:rPr lang="en-US" dirty="0">
                <a:latin typeface="Consolas" panose="020B0609020204030204" pitchFamily="49" charset="0"/>
              </a:rPr>
              <a:t>I anticipated (even planned for) many of the issues you faced</a:t>
            </a:r>
          </a:p>
          <a:p>
            <a:pPr marL="742950" lvl="1" indent="-285750">
              <a:buFont typeface="Arial" panose="020B0604020202020204" pitchFamily="34" charset="0"/>
              <a:buChar char="•"/>
            </a:pPr>
            <a:endParaRPr lang="en-US" dirty="0">
              <a:latin typeface="Consolas" panose="020B0609020204030204" pitchFamily="49" charset="0"/>
            </a:endParaRPr>
          </a:p>
          <a:p>
            <a:pPr marL="742950" lvl="1" indent="-285750">
              <a:buFont typeface="Arial" panose="020B0604020202020204" pitchFamily="34" charset="0"/>
              <a:buChar char="•"/>
            </a:pPr>
            <a:r>
              <a:rPr lang="en-US" dirty="0">
                <a:latin typeface="Consolas" panose="020B0609020204030204" pitchFamily="49" charset="0"/>
              </a:rPr>
              <a:t>Project meant to introduce you to many of the issues you will face in a (future) professional career</a:t>
            </a:r>
          </a:p>
          <a:p>
            <a:pPr marL="742950" lvl="1" indent="-285750">
              <a:buFont typeface="Arial" panose="020B0604020202020204" pitchFamily="34" charset="0"/>
              <a:buChar char="•"/>
            </a:pPr>
            <a:endParaRPr lang="en-US" dirty="0">
              <a:latin typeface="Consolas" panose="020B0609020204030204" pitchFamily="49" charset="0"/>
            </a:endParaRPr>
          </a:p>
          <a:p>
            <a:pPr marL="742950" lvl="1" indent="-285750">
              <a:buFont typeface="Arial" panose="020B0604020202020204" pitchFamily="34" charset="0"/>
              <a:buChar char="•"/>
            </a:pPr>
            <a:r>
              <a:rPr lang="en-US" dirty="0">
                <a:latin typeface="Consolas" panose="020B0609020204030204" pitchFamily="49" charset="0"/>
              </a:rPr>
              <a:t>My hope is that everyone came away from this project with ideas on how they/the team could have done things better</a:t>
            </a:r>
          </a:p>
          <a:p>
            <a:pPr marL="742950" lvl="1" indent="-285750">
              <a:buFont typeface="Arial" panose="020B0604020202020204" pitchFamily="34" charset="0"/>
              <a:buChar char="•"/>
            </a:pPr>
            <a:endParaRPr lang="en-US" dirty="0">
              <a:latin typeface="Consolas" panose="020B0609020204030204" pitchFamily="49" charset="0"/>
            </a:endParaRPr>
          </a:p>
          <a:p>
            <a:pPr marL="285750" indent="-285750">
              <a:buFont typeface="Arial" panose="020B0604020202020204" pitchFamily="34" charset="0"/>
              <a:buChar char="•"/>
            </a:pPr>
            <a:r>
              <a:rPr lang="en-US" dirty="0">
                <a:latin typeface="Consolas" panose="020B0609020204030204" pitchFamily="49" charset="0"/>
              </a:rPr>
              <a:t>Experiencing issues is a far better learning tool than just hearing about them</a:t>
            </a:r>
            <a:endParaRPr lang="en-US" dirty="0"/>
          </a:p>
        </p:txBody>
      </p:sp>
      <p:sp>
        <p:nvSpPr>
          <p:cNvPr id="9" name="TextBox 8">
            <a:extLst>
              <a:ext uri="{FF2B5EF4-FFF2-40B4-BE49-F238E27FC236}">
                <a16:creationId xmlns:a16="http://schemas.microsoft.com/office/drawing/2014/main" id="{02835C84-E063-42FF-E81E-1EC05FB39AB7}"/>
              </a:ext>
            </a:extLst>
          </p:cNvPr>
          <p:cNvSpPr txBox="1"/>
          <p:nvPr/>
        </p:nvSpPr>
        <p:spPr>
          <a:xfrm>
            <a:off x="196850" y="908050"/>
            <a:ext cx="7366000" cy="461665"/>
          </a:xfrm>
          <a:prstGeom prst="rect">
            <a:avLst/>
          </a:prstGeom>
          <a:noFill/>
        </p:spPr>
        <p:txBody>
          <a:bodyPr wrap="square" rtlCol="0">
            <a:spAutoFit/>
          </a:bodyPr>
          <a:lstStyle/>
          <a:p>
            <a:r>
              <a:rPr lang="en-US" sz="2400" b="1" dirty="0"/>
              <a:t>A few words about the project</a:t>
            </a:r>
          </a:p>
        </p:txBody>
      </p:sp>
      <p:sp>
        <p:nvSpPr>
          <p:cNvPr id="4" name="TextBox 3">
            <a:extLst>
              <a:ext uri="{FF2B5EF4-FFF2-40B4-BE49-F238E27FC236}">
                <a16:creationId xmlns:a16="http://schemas.microsoft.com/office/drawing/2014/main" id="{5BA383D4-3851-DC47-3DA1-C956F30C6596}"/>
              </a:ext>
            </a:extLst>
          </p:cNvPr>
          <p:cNvSpPr txBox="1"/>
          <p:nvPr/>
        </p:nvSpPr>
        <p:spPr>
          <a:xfrm>
            <a:off x="681897" y="4591247"/>
            <a:ext cx="11262453" cy="2031325"/>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dirty="0">
                <a:latin typeface="Consolas" panose="020B0609020204030204" pitchFamily="49" charset="0"/>
              </a:rPr>
              <a:t>Class was taught in </a:t>
            </a:r>
            <a:r>
              <a:rPr lang="en-US">
                <a:latin typeface="Consolas" panose="020B0609020204030204" pitchFamily="49" charset="0"/>
              </a:rPr>
              <a:t>a primarily breadth </a:t>
            </a:r>
            <a:r>
              <a:rPr lang="en-US" dirty="0">
                <a:latin typeface="Consolas" panose="020B0609020204030204" pitchFamily="49" charset="0"/>
              </a:rPr>
              <a:t>first manner</a:t>
            </a:r>
          </a:p>
          <a:p>
            <a:pPr marL="742950" lvl="1" indent="-285750">
              <a:buFont typeface="Arial" panose="020B0604020202020204" pitchFamily="34" charset="0"/>
              <a:buChar char="•"/>
            </a:pPr>
            <a:r>
              <a:rPr lang="en-US" dirty="0">
                <a:latin typeface="Consolas" panose="020B0609020204030204" pitchFamily="49" charset="0"/>
              </a:rPr>
              <a:t>More time was spent on topics I thought you would not cover in other classes (e.g. Storyboards, UML, the overall design process)</a:t>
            </a:r>
          </a:p>
          <a:p>
            <a:pPr marL="742950" lvl="1" indent="-285750">
              <a:buFont typeface="Arial" panose="020B0604020202020204" pitchFamily="34" charset="0"/>
              <a:buChar char="•"/>
            </a:pPr>
            <a:r>
              <a:rPr lang="en-US" dirty="0">
                <a:latin typeface="Consolas" panose="020B0609020204030204" pitchFamily="49" charset="0"/>
              </a:rPr>
              <a:t>Less time was spent on topics that other courses cover in detail (e.g. security, design patterns)</a:t>
            </a:r>
          </a:p>
          <a:p>
            <a:pPr marL="742950" lvl="1" indent="-285750">
              <a:buFont typeface="Arial" panose="020B0604020202020204" pitchFamily="34" charset="0"/>
              <a:buChar char="•"/>
            </a:pPr>
            <a:r>
              <a:rPr lang="en-US" dirty="0">
                <a:latin typeface="Consolas" panose="020B0609020204030204" pitchFamily="49" charset="0"/>
              </a:rPr>
              <a:t>Less time was spent on topics tightly coupled with tools whose use would be specific to a given workplace (e.g. project planning, deployment/maintenance)</a:t>
            </a:r>
          </a:p>
        </p:txBody>
      </p:sp>
    </p:spTree>
    <p:extLst>
      <p:ext uri="{BB962C8B-B14F-4D97-AF65-F5344CB8AC3E}">
        <p14:creationId xmlns:p14="http://schemas.microsoft.com/office/powerpoint/2010/main" val="378508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lumMod val="65000"/>
                <a:lumOff val="35000"/>
              </a:schemeClr>
            </a:gs>
          </a:gsLst>
          <a:lin ang="2700000" scaled="1"/>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28774" y="1147550"/>
            <a:ext cx="10515600" cy="1325563"/>
          </a:xfrm>
        </p:spPr>
        <p:txBody>
          <a:bodyPr>
            <a:normAutofit/>
          </a:bodyPr>
          <a:lstStyle/>
          <a:p>
            <a:pPr algn="ctr"/>
            <a:r>
              <a:rPr lang="en-US" dirty="0">
                <a:solidFill>
                  <a:schemeClr val="bg1"/>
                </a:solidFill>
                <a:latin typeface="Consolas" panose="020B0609020204030204" pitchFamily="49" charset="0"/>
              </a:rPr>
              <a:t>Project Time</a:t>
            </a:r>
          </a:p>
        </p:txBody>
      </p:sp>
    </p:spTree>
    <p:extLst>
      <p:ext uri="{BB962C8B-B14F-4D97-AF65-F5344CB8AC3E}">
        <p14:creationId xmlns:p14="http://schemas.microsoft.com/office/powerpoint/2010/main" val="140437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96286"/>
          </a:xfrm>
          <a:solidFill>
            <a:schemeClr val="accent4"/>
          </a:solidFill>
        </p:spPr>
        <p:txBody>
          <a:bodyPr>
            <a:normAutofit/>
          </a:bodyPr>
          <a:lstStyle/>
          <a:p>
            <a:r>
              <a:rPr lang="en-US" sz="3600" dirty="0"/>
              <a:t>Selected Design Pattern Examples: Adapter</a:t>
            </a:r>
          </a:p>
        </p:txBody>
      </p:sp>
      <p:sp>
        <p:nvSpPr>
          <p:cNvPr id="4" name="TextBox 3"/>
          <p:cNvSpPr txBox="1"/>
          <p:nvPr/>
        </p:nvSpPr>
        <p:spPr>
          <a:xfrm>
            <a:off x="0" y="696286"/>
            <a:ext cx="12192000" cy="707886"/>
          </a:xfrm>
          <a:prstGeom prst="rect">
            <a:avLst/>
          </a:prstGeom>
          <a:solidFill>
            <a:schemeClr val="accent4">
              <a:lumMod val="40000"/>
              <a:lumOff val="60000"/>
            </a:schemeClr>
          </a:solidFill>
        </p:spPr>
        <p:txBody>
          <a:bodyPr wrap="square" rtlCol="0">
            <a:spAutoFit/>
          </a:bodyPr>
          <a:lstStyle/>
          <a:p>
            <a:r>
              <a:rPr lang="en-US" sz="2000" dirty="0">
                <a:solidFill>
                  <a:srgbClr val="222222"/>
                </a:solidFill>
                <a:latin typeface="Arial" panose="020B0604020202020204" pitchFamily="34" charset="0"/>
              </a:rPr>
              <a:t>Allows the interface of an existing class to be used as (via) another interface. It is often used to make existing client code work with others without modifying their source code.</a:t>
            </a:r>
            <a:endParaRPr lang="en-US" sz="2000" dirty="0">
              <a:solidFill>
                <a:srgbClr val="000000"/>
              </a:solidFill>
              <a:latin typeface="Consolas" panose="020B0609020204030204" pitchFamily="49" charset="0"/>
            </a:endParaRPr>
          </a:p>
        </p:txBody>
      </p:sp>
      <p:sp>
        <p:nvSpPr>
          <p:cNvPr id="6" name="Rectangle 5"/>
          <p:cNvSpPr/>
          <p:nvPr/>
        </p:nvSpPr>
        <p:spPr>
          <a:xfrm>
            <a:off x="58723" y="6581001"/>
            <a:ext cx="11568418" cy="276999"/>
          </a:xfrm>
          <a:prstGeom prst="rect">
            <a:avLst/>
          </a:prstGeom>
        </p:spPr>
        <p:txBody>
          <a:bodyPr wrap="square">
            <a:spAutoFit/>
          </a:bodyPr>
          <a:lstStyle/>
          <a:p>
            <a:r>
              <a:rPr lang="en-US" sz="1200" dirty="0"/>
              <a:t>https://commons.wikimedia.org/wiki/File:W3sDesign_Adapter_Design_Pattern_UML.jpg#/media/File:W3sDesign_Adapter_Design_Pattern_UML.jpg</a:t>
            </a:r>
          </a:p>
        </p:txBody>
      </p:sp>
      <p:grpSp>
        <p:nvGrpSpPr>
          <p:cNvPr id="11" name="Group 10"/>
          <p:cNvGrpSpPr/>
          <p:nvPr/>
        </p:nvGrpSpPr>
        <p:grpSpPr>
          <a:xfrm>
            <a:off x="210076" y="1751468"/>
            <a:ext cx="6207923" cy="4482237"/>
            <a:chOff x="5712903" y="1851451"/>
            <a:chExt cx="6207923" cy="4482237"/>
          </a:xfrm>
        </p:grpSpPr>
        <p:sp>
          <p:nvSpPr>
            <p:cNvPr id="9" name="Rectangle 8"/>
            <p:cNvSpPr/>
            <p:nvPr/>
          </p:nvSpPr>
          <p:spPr>
            <a:xfrm>
              <a:off x="5712903" y="1853967"/>
              <a:ext cx="570451" cy="44797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5992466" y="1851451"/>
              <a:ext cx="5928360" cy="4480560"/>
            </a:xfrm>
            <a:prstGeom prst="rect">
              <a:avLst/>
            </a:prstGeom>
          </p:spPr>
        </p:pic>
      </p:grpSp>
    </p:spTree>
    <p:extLst>
      <p:ext uri="{BB962C8B-B14F-4D97-AF65-F5344CB8AC3E}">
        <p14:creationId xmlns:p14="http://schemas.microsoft.com/office/powerpoint/2010/main" val="233632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1"/>
            <a:ext cx="12192000" cy="788670"/>
          </a:xfrm>
          <a:blipFill>
            <a:blip r:embed="rId2"/>
            <a:tile tx="0" ty="0" sx="100000" sy="100000" flip="none" algn="tl"/>
          </a:blipFill>
          <a:ln>
            <a:noFill/>
          </a:ln>
        </p:spPr>
        <p:txBody>
          <a:bodyPr/>
          <a:lstStyle/>
          <a:p>
            <a:r>
              <a:rPr lang="en-US" b="1" dirty="0"/>
              <a:t>Interfaces </a:t>
            </a:r>
          </a:p>
        </p:txBody>
      </p:sp>
      <p:grpSp>
        <p:nvGrpSpPr>
          <p:cNvPr id="12" name="Group 11">
            <a:extLst>
              <a:ext uri="{FF2B5EF4-FFF2-40B4-BE49-F238E27FC236}">
                <a16:creationId xmlns:a16="http://schemas.microsoft.com/office/drawing/2014/main" id="{9D349F7A-00F8-9853-597A-C5BE30E77CD9}"/>
              </a:ext>
            </a:extLst>
          </p:cNvPr>
          <p:cNvGrpSpPr/>
          <p:nvPr/>
        </p:nvGrpSpPr>
        <p:grpSpPr>
          <a:xfrm>
            <a:off x="9061450" y="1009650"/>
            <a:ext cx="2533650" cy="2178050"/>
            <a:chOff x="7981950" y="2146300"/>
            <a:chExt cx="2533650" cy="2178050"/>
          </a:xfrm>
        </p:grpSpPr>
        <p:sp>
          <p:nvSpPr>
            <p:cNvPr id="10" name="Rectangle 9">
              <a:extLst>
                <a:ext uri="{FF2B5EF4-FFF2-40B4-BE49-F238E27FC236}">
                  <a16:creationId xmlns:a16="http://schemas.microsoft.com/office/drawing/2014/main" id="{333784AF-97AA-2C5B-E113-E9649F1DAC09}"/>
                </a:ext>
              </a:extLst>
            </p:cNvPr>
            <p:cNvSpPr/>
            <p:nvPr/>
          </p:nvSpPr>
          <p:spPr>
            <a:xfrm>
              <a:off x="8477250" y="2146300"/>
              <a:ext cx="2038350" cy="21780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Meteomatics.com</a:t>
              </a:r>
            </a:p>
          </p:txBody>
        </p:sp>
        <p:sp>
          <p:nvSpPr>
            <p:cNvPr id="11" name="Rectangle 10">
              <a:extLst>
                <a:ext uri="{FF2B5EF4-FFF2-40B4-BE49-F238E27FC236}">
                  <a16:creationId xmlns:a16="http://schemas.microsoft.com/office/drawing/2014/main" id="{63F6BB22-E7CA-F1FA-8472-003E116CF69D}"/>
                </a:ext>
              </a:extLst>
            </p:cNvPr>
            <p:cNvSpPr/>
            <p:nvPr/>
          </p:nvSpPr>
          <p:spPr>
            <a:xfrm>
              <a:off x="7981950" y="2146300"/>
              <a:ext cx="495300" cy="217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APIs</a:t>
              </a:r>
            </a:p>
          </p:txBody>
        </p:sp>
      </p:grpSp>
      <p:grpSp>
        <p:nvGrpSpPr>
          <p:cNvPr id="13" name="Group 12">
            <a:extLst>
              <a:ext uri="{FF2B5EF4-FFF2-40B4-BE49-F238E27FC236}">
                <a16:creationId xmlns:a16="http://schemas.microsoft.com/office/drawing/2014/main" id="{95DBDA49-AD33-C6DE-E138-0A60B4967FB3}"/>
              </a:ext>
            </a:extLst>
          </p:cNvPr>
          <p:cNvGrpSpPr/>
          <p:nvPr/>
        </p:nvGrpSpPr>
        <p:grpSpPr>
          <a:xfrm>
            <a:off x="9061450" y="4165600"/>
            <a:ext cx="2533650" cy="2178050"/>
            <a:chOff x="7981950" y="2146300"/>
            <a:chExt cx="2533650" cy="2178050"/>
          </a:xfrm>
        </p:grpSpPr>
        <p:sp>
          <p:nvSpPr>
            <p:cNvPr id="14" name="Rectangle 13">
              <a:extLst>
                <a:ext uri="{FF2B5EF4-FFF2-40B4-BE49-F238E27FC236}">
                  <a16:creationId xmlns:a16="http://schemas.microsoft.com/office/drawing/2014/main" id="{7F7FF47A-1BB6-6BF0-828D-13A19857B551}"/>
                </a:ext>
              </a:extLst>
            </p:cNvPr>
            <p:cNvSpPr/>
            <p:nvPr/>
          </p:nvSpPr>
          <p:spPr>
            <a:xfrm>
              <a:off x="8477250" y="2146300"/>
              <a:ext cx="2038350" cy="21780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Weather.gov</a:t>
              </a:r>
            </a:p>
          </p:txBody>
        </p:sp>
        <p:sp>
          <p:nvSpPr>
            <p:cNvPr id="15" name="Rectangle 14">
              <a:extLst>
                <a:ext uri="{FF2B5EF4-FFF2-40B4-BE49-F238E27FC236}">
                  <a16:creationId xmlns:a16="http://schemas.microsoft.com/office/drawing/2014/main" id="{C4CD9B93-F8D2-C39C-581B-31D2FB727652}"/>
                </a:ext>
              </a:extLst>
            </p:cNvPr>
            <p:cNvSpPr/>
            <p:nvPr/>
          </p:nvSpPr>
          <p:spPr>
            <a:xfrm>
              <a:off x="7981950" y="2146300"/>
              <a:ext cx="495300" cy="217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APIs</a:t>
              </a:r>
            </a:p>
          </p:txBody>
        </p:sp>
      </p:grpSp>
      <p:sp>
        <p:nvSpPr>
          <p:cNvPr id="25" name="Arrow: Right 24">
            <a:extLst>
              <a:ext uri="{FF2B5EF4-FFF2-40B4-BE49-F238E27FC236}">
                <a16:creationId xmlns:a16="http://schemas.microsoft.com/office/drawing/2014/main" id="{D06A7723-AA16-1740-CAD7-9E02223A2A9D}"/>
              </a:ext>
            </a:extLst>
          </p:cNvPr>
          <p:cNvSpPr/>
          <p:nvPr/>
        </p:nvSpPr>
        <p:spPr>
          <a:xfrm>
            <a:off x="8278813" y="4946650"/>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9A224B6D-B47B-C237-983B-45658E05769F}"/>
              </a:ext>
            </a:extLst>
          </p:cNvPr>
          <p:cNvSpPr/>
          <p:nvPr/>
        </p:nvSpPr>
        <p:spPr>
          <a:xfrm rot="10800000">
            <a:off x="8278813" y="5297171"/>
            <a:ext cx="66675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FACCDDE-0FE7-3616-3727-A254AD1B1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97113"/>
            <a:ext cx="6362700" cy="3381375"/>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a:extLst>
              <a:ext uri="{FF2B5EF4-FFF2-40B4-BE49-F238E27FC236}">
                <a16:creationId xmlns:a16="http://schemas.microsoft.com/office/drawing/2014/main" id="{2AD31A6B-6B04-C5F7-9648-BDA1639EC9AD}"/>
              </a:ext>
            </a:extLst>
          </p:cNvPr>
          <p:cNvSpPr/>
          <p:nvPr/>
        </p:nvSpPr>
        <p:spPr>
          <a:xfrm rot="8809529">
            <a:off x="6323303" y="3811154"/>
            <a:ext cx="2881173"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091E3362-B4F1-9AAD-7691-6ADBC5441CAF}"/>
              </a:ext>
            </a:extLst>
          </p:cNvPr>
          <p:cNvSpPr/>
          <p:nvPr/>
        </p:nvSpPr>
        <p:spPr>
          <a:xfrm rot="19599178">
            <a:off x="6270506" y="3453857"/>
            <a:ext cx="2881173"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827CA38-2A47-9115-7160-A2D55E10ADEA}"/>
              </a:ext>
            </a:extLst>
          </p:cNvPr>
          <p:cNvSpPr txBox="1"/>
          <p:nvPr/>
        </p:nvSpPr>
        <p:spPr>
          <a:xfrm>
            <a:off x="1998785" y="3950677"/>
            <a:ext cx="1271953" cy="369332"/>
          </a:xfrm>
          <a:prstGeom prst="rect">
            <a:avLst/>
          </a:prstGeom>
          <a:noFill/>
        </p:spPr>
        <p:txBody>
          <a:bodyPr wrap="square" rtlCol="0">
            <a:spAutoFit/>
          </a:bodyPr>
          <a:lstStyle/>
          <a:p>
            <a:pPr algn="ctr"/>
            <a:r>
              <a:rPr lang="en-US" dirty="0">
                <a:highlight>
                  <a:srgbClr val="FFFF00"/>
                </a:highlight>
              </a:rPr>
              <a:t>client</a:t>
            </a:r>
          </a:p>
        </p:txBody>
      </p:sp>
      <p:sp>
        <p:nvSpPr>
          <p:cNvPr id="4" name="TextBox 3">
            <a:extLst>
              <a:ext uri="{FF2B5EF4-FFF2-40B4-BE49-F238E27FC236}">
                <a16:creationId xmlns:a16="http://schemas.microsoft.com/office/drawing/2014/main" id="{9C7FF459-AA27-B72E-C6F5-F8C5C4D78188}"/>
              </a:ext>
            </a:extLst>
          </p:cNvPr>
          <p:cNvSpPr txBox="1"/>
          <p:nvPr/>
        </p:nvSpPr>
        <p:spPr>
          <a:xfrm>
            <a:off x="5984632" y="1965344"/>
            <a:ext cx="1271953" cy="369332"/>
          </a:xfrm>
          <a:prstGeom prst="rect">
            <a:avLst/>
          </a:prstGeom>
          <a:noFill/>
        </p:spPr>
        <p:txBody>
          <a:bodyPr wrap="square" rtlCol="0">
            <a:spAutoFit/>
          </a:bodyPr>
          <a:lstStyle/>
          <a:p>
            <a:pPr algn="ctr"/>
            <a:r>
              <a:rPr lang="en-US" dirty="0">
                <a:highlight>
                  <a:srgbClr val="FFFF00"/>
                </a:highlight>
              </a:rPr>
              <a:t>target</a:t>
            </a:r>
          </a:p>
        </p:txBody>
      </p:sp>
      <p:cxnSp>
        <p:nvCxnSpPr>
          <p:cNvPr id="6" name="Straight Arrow Connector 5">
            <a:extLst>
              <a:ext uri="{FF2B5EF4-FFF2-40B4-BE49-F238E27FC236}">
                <a16:creationId xmlns:a16="http://schemas.microsoft.com/office/drawing/2014/main" id="{06005E53-2FC1-F9DF-4073-F70708F19E4E}"/>
              </a:ext>
            </a:extLst>
          </p:cNvPr>
          <p:cNvCxnSpPr/>
          <p:nvPr/>
        </p:nvCxnSpPr>
        <p:spPr>
          <a:xfrm flipV="1">
            <a:off x="2872154" y="2766646"/>
            <a:ext cx="2860431" cy="161652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CF231BD-9F3D-259E-1D7E-3D0E96E2CD92}"/>
              </a:ext>
            </a:extLst>
          </p:cNvPr>
          <p:cNvSpPr txBox="1"/>
          <p:nvPr/>
        </p:nvSpPr>
        <p:spPr>
          <a:xfrm>
            <a:off x="5984631" y="5043991"/>
            <a:ext cx="1271953" cy="369332"/>
          </a:xfrm>
          <a:prstGeom prst="rect">
            <a:avLst/>
          </a:prstGeom>
          <a:noFill/>
        </p:spPr>
        <p:txBody>
          <a:bodyPr wrap="square" rtlCol="0">
            <a:spAutoFit/>
          </a:bodyPr>
          <a:lstStyle/>
          <a:p>
            <a:pPr algn="ctr"/>
            <a:r>
              <a:rPr lang="en-US" dirty="0">
                <a:highlight>
                  <a:srgbClr val="FFFF00"/>
                </a:highlight>
              </a:rPr>
              <a:t>adapters</a:t>
            </a:r>
          </a:p>
        </p:txBody>
      </p:sp>
      <p:sp>
        <p:nvSpPr>
          <p:cNvPr id="8" name="TextBox 7">
            <a:extLst>
              <a:ext uri="{FF2B5EF4-FFF2-40B4-BE49-F238E27FC236}">
                <a16:creationId xmlns:a16="http://schemas.microsoft.com/office/drawing/2014/main" id="{21058A34-C548-DA9A-E652-9554623E013C}"/>
              </a:ext>
            </a:extLst>
          </p:cNvPr>
          <p:cNvSpPr txBox="1"/>
          <p:nvPr/>
        </p:nvSpPr>
        <p:spPr>
          <a:xfrm>
            <a:off x="9689600" y="3491984"/>
            <a:ext cx="1271953" cy="369332"/>
          </a:xfrm>
          <a:prstGeom prst="rect">
            <a:avLst/>
          </a:prstGeom>
          <a:noFill/>
        </p:spPr>
        <p:txBody>
          <a:bodyPr wrap="square" rtlCol="0">
            <a:spAutoFit/>
          </a:bodyPr>
          <a:lstStyle/>
          <a:p>
            <a:pPr algn="ctr"/>
            <a:r>
              <a:rPr lang="en-US" dirty="0" err="1">
                <a:highlight>
                  <a:srgbClr val="FFFF00"/>
                </a:highlight>
              </a:rPr>
              <a:t>adaptees</a:t>
            </a:r>
            <a:endParaRPr lang="en-US" dirty="0">
              <a:highlight>
                <a:srgbClr val="FFFF00"/>
              </a:highlight>
            </a:endParaRPr>
          </a:p>
        </p:txBody>
      </p:sp>
    </p:spTree>
    <p:extLst>
      <p:ext uri="{BB962C8B-B14F-4D97-AF65-F5344CB8AC3E}">
        <p14:creationId xmlns:p14="http://schemas.microsoft.com/office/powerpoint/2010/main" val="179445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a:cxnSpLocks/>
          </p:cNvCxnSpPr>
          <p:nvPr/>
        </p:nvCxnSpPr>
        <p:spPr>
          <a:xfrm flipH="1" flipV="1">
            <a:off x="117231" y="3967311"/>
            <a:ext cx="11506200" cy="46744"/>
          </a:xfrm>
          <a:prstGeom prst="line">
            <a:avLst/>
          </a:prstGeom>
          <a:ln w="57150">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0" y="1"/>
            <a:ext cx="12192000" cy="696286"/>
          </a:xfrm>
          <a:solidFill>
            <a:schemeClr val="accent4"/>
          </a:solidFill>
        </p:spPr>
        <p:txBody>
          <a:bodyPr>
            <a:normAutofit/>
          </a:bodyPr>
          <a:lstStyle/>
          <a:p>
            <a:r>
              <a:rPr lang="en-US" sz="3600" dirty="0"/>
              <a:t>Selected Design Pattern Examples: Observer or Pub/Sub</a:t>
            </a:r>
          </a:p>
        </p:txBody>
      </p:sp>
      <p:sp>
        <p:nvSpPr>
          <p:cNvPr id="31" name="TextBox 30"/>
          <p:cNvSpPr txBox="1"/>
          <p:nvPr/>
        </p:nvSpPr>
        <p:spPr>
          <a:xfrm>
            <a:off x="8147907" y="4205109"/>
            <a:ext cx="3970173" cy="2585323"/>
          </a:xfrm>
          <a:prstGeom prst="rect">
            <a:avLst/>
          </a:prstGeom>
          <a:solidFill>
            <a:schemeClr val="accent2">
              <a:lumMod val="20000"/>
              <a:lumOff val="80000"/>
            </a:schemeClr>
          </a:solidFill>
          <a:ln>
            <a:solidFill>
              <a:schemeClr val="tx1"/>
            </a:solidFill>
          </a:ln>
        </p:spPr>
        <p:txBody>
          <a:bodyPr wrap="square" rtlCol="0">
            <a:spAutoFit/>
          </a:bodyPr>
          <a:lstStyle/>
          <a:p>
            <a:r>
              <a:rPr lang="en-US" dirty="0"/>
              <a:t>Methods of messaging.</a:t>
            </a:r>
          </a:p>
          <a:p>
            <a:pPr marL="285750" indent="-285750">
              <a:buFont typeface="Arial" panose="020B0604020202020204" pitchFamily="34" charset="0"/>
              <a:buChar char="•"/>
            </a:pPr>
            <a:r>
              <a:rPr lang="en-US" dirty="0"/>
              <a:t>Distributed</a:t>
            </a:r>
          </a:p>
          <a:p>
            <a:pPr marL="285750" indent="-285750">
              <a:buFont typeface="Arial" panose="020B0604020202020204" pitchFamily="34" charset="0"/>
              <a:buChar char="•"/>
            </a:pPr>
            <a:r>
              <a:rPr lang="en-US" b="1" i="1" dirty="0"/>
              <a:t>Centralized</a:t>
            </a:r>
          </a:p>
          <a:p>
            <a:pPr marL="285750" indent="-285750">
              <a:buFont typeface="Arial" panose="020B0604020202020204" pitchFamily="34" charset="0"/>
              <a:buChar char="•"/>
            </a:pPr>
            <a:endParaRPr lang="en-US" b="1" i="1" dirty="0"/>
          </a:p>
          <a:p>
            <a:r>
              <a:rPr lang="en-US" dirty="0"/>
              <a:t>Information bundling and serialization:</a:t>
            </a:r>
          </a:p>
          <a:p>
            <a:pPr marL="285750" indent="-285750">
              <a:buFont typeface="Arial" panose="020B0604020202020204" pitchFamily="34" charset="0"/>
              <a:buChar char="•"/>
            </a:pPr>
            <a:r>
              <a:rPr lang="en-US" dirty="0"/>
              <a:t>HL7 (Health Level 7)</a:t>
            </a:r>
          </a:p>
          <a:p>
            <a:pPr marL="742950" lvl="1" indent="-285750">
              <a:buFont typeface="Arial" panose="020B0604020202020204" pitchFamily="34" charset="0"/>
              <a:buChar char="•"/>
            </a:pPr>
            <a:r>
              <a:rPr lang="en-US" dirty="0"/>
              <a:t>FHIR (Fast Healthcare Interoperability Resources)</a:t>
            </a:r>
          </a:p>
          <a:p>
            <a:pPr marL="1200150" lvl="2" indent="-285750">
              <a:buFont typeface="Arial" panose="020B0604020202020204" pitchFamily="34" charset="0"/>
              <a:buChar char="•"/>
            </a:pPr>
            <a:r>
              <a:rPr lang="en-US" dirty="0"/>
              <a:t>JSON</a:t>
            </a:r>
          </a:p>
        </p:txBody>
      </p:sp>
      <p:cxnSp>
        <p:nvCxnSpPr>
          <p:cNvPr id="21" name="Straight Connector 20">
            <a:extLst>
              <a:ext uri="{FF2B5EF4-FFF2-40B4-BE49-F238E27FC236}">
                <a16:creationId xmlns:a16="http://schemas.microsoft.com/office/drawing/2014/main" id="{8C0376F5-5B05-4A0A-A610-8A13304B13F5}"/>
              </a:ext>
            </a:extLst>
          </p:cNvPr>
          <p:cNvCxnSpPr>
            <a:cxnSpLocks/>
          </p:cNvCxnSpPr>
          <p:nvPr/>
        </p:nvCxnSpPr>
        <p:spPr>
          <a:xfrm flipV="1">
            <a:off x="1521356" y="2625969"/>
            <a:ext cx="29575" cy="2731043"/>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B24188-659C-4F32-8E88-0C4424369979}"/>
              </a:ext>
            </a:extLst>
          </p:cNvPr>
          <p:cNvCxnSpPr>
            <a:cxnSpLocks/>
          </p:cNvCxnSpPr>
          <p:nvPr/>
        </p:nvCxnSpPr>
        <p:spPr>
          <a:xfrm flipV="1">
            <a:off x="4238460" y="2724675"/>
            <a:ext cx="25286" cy="293872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A66599B-B6E9-427E-BA02-C5219ADB10A7}"/>
              </a:ext>
            </a:extLst>
          </p:cNvPr>
          <p:cNvCxnSpPr>
            <a:cxnSpLocks/>
          </p:cNvCxnSpPr>
          <p:nvPr/>
        </p:nvCxnSpPr>
        <p:spPr>
          <a:xfrm flipV="1">
            <a:off x="6915920" y="2658490"/>
            <a:ext cx="0" cy="280913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95668" y="1658971"/>
            <a:ext cx="2214979" cy="12945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Registration</a:t>
            </a:r>
          </a:p>
          <a:p>
            <a:pPr marL="285750" indent="-285750">
              <a:buFont typeface="Calibri" panose="020F0502020204030204" pitchFamily="34" charset="0"/>
              <a:buChar char="‹"/>
            </a:pPr>
            <a:r>
              <a:rPr lang="en-US" dirty="0">
                <a:solidFill>
                  <a:schemeClr val="tx1"/>
                </a:solidFill>
              </a:rPr>
              <a:t>New patient</a:t>
            </a:r>
          </a:p>
          <a:p>
            <a:pPr marL="285750" indent="-285750">
              <a:buFont typeface="Calibri" panose="020F0502020204030204" pitchFamily="34" charset="0"/>
              <a:buChar char="‹"/>
            </a:pPr>
            <a:r>
              <a:rPr lang="en-US" dirty="0">
                <a:solidFill>
                  <a:schemeClr val="tx1"/>
                </a:solidFill>
              </a:rPr>
              <a:t>Discharged patient</a:t>
            </a:r>
          </a:p>
          <a:p>
            <a:pPr marL="285750" indent="-285750">
              <a:buFont typeface="Calibri" panose="020F0502020204030204" pitchFamily="34" charset="0"/>
              <a:buChar char="›"/>
            </a:pPr>
            <a:r>
              <a:rPr lang="en-US" dirty="0">
                <a:solidFill>
                  <a:srgbClr val="DD0101"/>
                </a:solidFill>
              </a:rPr>
              <a:t>Alert</a:t>
            </a:r>
          </a:p>
        </p:txBody>
      </p:sp>
      <p:sp>
        <p:nvSpPr>
          <p:cNvPr id="11" name="Rectangle 10"/>
          <p:cNvSpPr/>
          <p:nvPr/>
        </p:nvSpPr>
        <p:spPr>
          <a:xfrm>
            <a:off x="3164558" y="988101"/>
            <a:ext cx="2163192" cy="22126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Priority queue</a:t>
            </a:r>
          </a:p>
          <a:p>
            <a:pPr marL="285750" indent="-285750">
              <a:buFont typeface="Calibri" panose="020F0502020204030204" pitchFamily="34" charset="0"/>
              <a:buChar char="‹"/>
            </a:pPr>
            <a:r>
              <a:rPr lang="en-US" dirty="0">
                <a:solidFill>
                  <a:schemeClr val="tx1"/>
                </a:solidFill>
              </a:rPr>
              <a:t>Next patient</a:t>
            </a:r>
          </a:p>
          <a:p>
            <a:pPr marL="285750" indent="-285750">
              <a:buFont typeface="Calibri" panose="020F0502020204030204" pitchFamily="34" charset="0"/>
              <a:buChar char="›"/>
            </a:pPr>
            <a:r>
              <a:rPr lang="en-US" dirty="0">
                <a:solidFill>
                  <a:srgbClr val="DD0101"/>
                </a:solidFill>
              </a:rPr>
              <a:t>Patient not found</a:t>
            </a:r>
          </a:p>
          <a:p>
            <a:pPr marL="285750" indent="-285750">
              <a:buFont typeface="Calibri" panose="020F0502020204030204" pitchFamily="34" charset="0"/>
              <a:buChar char="›"/>
            </a:pPr>
            <a:r>
              <a:rPr lang="en-US" dirty="0">
                <a:solidFill>
                  <a:srgbClr val="DD0101"/>
                </a:solidFill>
              </a:rPr>
              <a:t>Complete</a:t>
            </a:r>
          </a:p>
          <a:p>
            <a:pPr marL="285750" indent="-285750">
              <a:buFont typeface="Calibri" panose="020F0502020204030204" pitchFamily="34" charset="0"/>
              <a:buChar char="›"/>
            </a:pPr>
            <a:r>
              <a:rPr lang="en-US" dirty="0">
                <a:solidFill>
                  <a:srgbClr val="DD0101"/>
                </a:solidFill>
              </a:rPr>
              <a:t>New patient</a:t>
            </a:r>
          </a:p>
          <a:p>
            <a:pPr marL="285750" indent="-285750">
              <a:buFont typeface="Calibri" panose="020F0502020204030204" pitchFamily="34" charset="0"/>
              <a:buChar char="›"/>
            </a:pPr>
            <a:r>
              <a:rPr lang="en-US" dirty="0">
                <a:solidFill>
                  <a:srgbClr val="DD0101"/>
                </a:solidFill>
              </a:rPr>
              <a:t>Discharged patient</a:t>
            </a:r>
          </a:p>
        </p:txBody>
      </p:sp>
      <p:sp>
        <p:nvSpPr>
          <p:cNvPr id="12" name="Rectangle 11"/>
          <p:cNvSpPr/>
          <p:nvPr/>
        </p:nvSpPr>
        <p:spPr>
          <a:xfrm>
            <a:off x="5894966" y="1539883"/>
            <a:ext cx="2163192" cy="12356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Find patient</a:t>
            </a:r>
          </a:p>
          <a:p>
            <a:pPr marL="285750" indent="-285750">
              <a:buFont typeface="Calibri" panose="020F0502020204030204" pitchFamily="34" charset="0"/>
              <a:buChar char="‹"/>
            </a:pPr>
            <a:r>
              <a:rPr lang="en-US" dirty="0">
                <a:solidFill>
                  <a:schemeClr val="tx1"/>
                </a:solidFill>
              </a:rPr>
              <a:t>Patient found</a:t>
            </a:r>
          </a:p>
          <a:p>
            <a:pPr marL="285750" indent="-285750">
              <a:buFont typeface="Calibri" panose="020F0502020204030204" pitchFamily="34" charset="0"/>
              <a:buChar char="‹"/>
            </a:pPr>
            <a:r>
              <a:rPr lang="en-US" dirty="0">
                <a:solidFill>
                  <a:schemeClr val="tx1"/>
                </a:solidFill>
              </a:rPr>
              <a:t>Patient not found</a:t>
            </a:r>
          </a:p>
          <a:p>
            <a:pPr marL="285750" indent="-285750">
              <a:buFont typeface="Calibri" panose="020F0502020204030204" pitchFamily="34" charset="0"/>
              <a:buChar char="›"/>
            </a:pPr>
            <a:r>
              <a:rPr lang="en-US" dirty="0">
                <a:solidFill>
                  <a:srgbClr val="DD0101"/>
                </a:solidFill>
              </a:rPr>
              <a:t>Next patient</a:t>
            </a:r>
          </a:p>
        </p:txBody>
      </p:sp>
      <p:sp>
        <p:nvSpPr>
          <p:cNvPr id="3" name="Rectangle 2"/>
          <p:cNvSpPr/>
          <p:nvPr/>
        </p:nvSpPr>
        <p:spPr>
          <a:xfrm>
            <a:off x="6071039" y="5163331"/>
            <a:ext cx="1811045" cy="9321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Database</a:t>
            </a:r>
          </a:p>
          <a:p>
            <a:pPr marL="285750" indent="-285750">
              <a:buFont typeface="Calibri" panose="020F0502020204030204" pitchFamily="34" charset="0"/>
              <a:buChar char="›"/>
            </a:pPr>
            <a:r>
              <a:rPr lang="en-US" dirty="0">
                <a:solidFill>
                  <a:srgbClr val="DD0101"/>
                </a:solidFill>
              </a:rPr>
              <a:t>All</a:t>
            </a:r>
          </a:p>
        </p:txBody>
      </p:sp>
      <p:sp>
        <p:nvSpPr>
          <p:cNvPr id="6" name="Rectangle 5"/>
          <p:cNvSpPr/>
          <p:nvPr/>
        </p:nvSpPr>
        <p:spPr>
          <a:xfrm>
            <a:off x="3358224" y="4804747"/>
            <a:ext cx="1811045" cy="18528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Analysis</a:t>
            </a:r>
          </a:p>
          <a:p>
            <a:pPr marL="285750" indent="-285750">
              <a:buFont typeface="Calibri" panose="020F0502020204030204" pitchFamily="34" charset="0"/>
              <a:buChar char="‹"/>
            </a:pPr>
            <a:r>
              <a:rPr lang="en-US" dirty="0">
                <a:solidFill>
                  <a:schemeClr val="tx1"/>
                </a:solidFill>
              </a:rPr>
              <a:t>Complete</a:t>
            </a:r>
          </a:p>
          <a:p>
            <a:pPr marL="285750" indent="-285750">
              <a:buFont typeface="Calibri" panose="020F0502020204030204" pitchFamily="34" charset="0"/>
              <a:buChar char="‹"/>
            </a:pPr>
            <a:r>
              <a:rPr lang="en-US" dirty="0">
                <a:solidFill>
                  <a:schemeClr val="tx1"/>
                </a:solidFill>
              </a:rPr>
              <a:t>Alert</a:t>
            </a:r>
          </a:p>
          <a:p>
            <a:pPr marL="285750" indent="-285750">
              <a:buFont typeface="Calibri" panose="020F0502020204030204" pitchFamily="34" charset="0"/>
              <a:buChar char="›"/>
            </a:pPr>
            <a:r>
              <a:rPr lang="en-US" dirty="0">
                <a:solidFill>
                  <a:srgbClr val="DD0101"/>
                </a:solidFill>
              </a:rPr>
              <a:t>Pulse</a:t>
            </a:r>
          </a:p>
          <a:p>
            <a:pPr marL="285750" indent="-285750">
              <a:buFont typeface="Calibri" panose="020F0502020204030204" pitchFamily="34" charset="0"/>
              <a:buChar char="›"/>
            </a:pPr>
            <a:r>
              <a:rPr lang="en-US" dirty="0">
                <a:solidFill>
                  <a:srgbClr val="DD0101"/>
                </a:solidFill>
              </a:rPr>
              <a:t>Respiration</a:t>
            </a:r>
          </a:p>
          <a:p>
            <a:pPr marL="285750" indent="-285750">
              <a:buFont typeface="Calibri" panose="020F0502020204030204" pitchFamily="34" charset="0"/>
              <a:buChar char="›"/>
            </a:pPr>
            <a:r>
              <a:rPr lang="en-US" dirty="0">
                <a:solidFill>
                  <a:srgbClr val="DD0101"/>
                </a:solidFill>
              </a:rPr>
              <a:t>Next patient</a:t>
            </a:r>
          </a:p>
        </p:txBody>
      </p:sp>
      <p:sp>
        <p:nvSpPr>
          <p:cNvPr id="7" name="Rectangle 6"/>
          <p:cNvSpPr/>
          <p:nvPr/>
        </p:nvSpPr>
        <p:spPr>
          <a:xfrm>
            <a:off x="447455" y="4985077"/>
            <a:ext cx="2163192" cy="14409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Vital sign acquisition</a:t>
            </a:r>
          </a:p>
          <a:p>
            <a:pPr marL="285750" indent="-285750">
              <a:buFont typeface="Calibri" panose="020F0502020204030204" pitchFamily="34" charset="0"/>
              <a:buChar char="‹"/>
            </a:pPr>
            <a:r>
              <a:rPr lang="en-US" dirty="0">
                <a:solidFill>
                  <a:schemeClr val="tx1"/>
                </a:solidFill>
              </a:rPr>
              <a:t>Pulse</a:t>
            </a:r>
          </a:p>
          <a:p>
            <a:pPr marL="285750" indent="-285750">
              <a:buFont typeface="Calibri" panose="020F0502020204030204" pitchFamily="34" charset="0"/>
              <a:buChar char="‹"/>
            </a:pPr>
            <a:r>
              <a:rPr lang="en-US" dirty="0">
                <a:solidFill>
                  <a:schemeClr val="tx1"/>
                </a:solidFill>
              </a:rPr>
              <a:t>Respiration</a:t>
            </a:r>
          </a:p>
          <a:p>
            <a:pPr marL="285750" indent="-285750">
              <a:buFont typeface="Calibri" panose="020F0502020204030204" pitchFamily="34" charset="0"/>
              <a:buChar char="›"/>
            </a:pPr>
            <a:r>
              <a:rPr lang="en-US" dirty="0">
                <a:solidFill>
                  <a:srgbClr val="DD0101"/>
                </a:solidFill>
              </a:rPr>
              <a:t>Patient found</a:t>
            </a:r>
          </a:p>
        </p:txBody>
      </p:sp>
      <p:sp>
        <p:nvSpPr>
          <p:cNvPr id="10" name="Rectangle 9"/>
          <p:cNvSpPr/>
          <p:nvPr/>
        </p:nvSpPr>
        <p:spPr>
          <a:xfrm>
            <a:off x="3164558" y="3591381"/>
            <a:ext cx="2163192" cy="9291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Subscription service</a:t>
            </a:r>
          </a:p>
        </p:txBody>
      </p:sp>
      <p:pic>
        <p:nvPicPr>
          <p:cNvPr id="4" name="Picture 3">
            <a:extLst>
              <a:ext uri="{FF2B5EF4-FFF2-40B4-BE49-F238E27FC236}">
                <a16:creationId xmlns:a16="http://schemas.microsoft.com/office/drawing/2014/main" id="{99F4DC67-6A95-EF1E-F164-96478828A8D6}"/>
              </a:ext>
            </a:extLst>
          </p:cNvPr>
          <p:cNvPicPr>
            <a:picLocks noChangeAspect="1"/>
          </p:cNvPicPr>
          <p:nvPr/>
        </p:nvPicPr>
        <p:blipFill>
          <a:blip r:embed="rId2"/>
          <a:stretch>
            <a:fillRect/>
          </a:stretch>
        </p:blipFill>
        <p:spPr>
          <a:xfrm>
            <a:off x="8662572" y="871107"/>
            <a:ext cx="3210010" cy="2545453"/>
          </a:xfrm>
          <a:prstGeom prst="rect">
            <a:avLst/>
          </a:prstGeom>
          <a:ln>
            <a:solidFill>
              <a:schemeClr val="tx1"/>
            </a:solidFill>
          </a:ln>
        </p:spPr>
      </p:pic>
      <p:sp>
        <p:nvSpPr>
          <p:cNvPr id="13" name="Rectangle 12"/>
          <p:cNvSpPr/>
          <p:nvPr/>
        </p:nvSpPr>
        <p:spPr>
          <a:xfrm>
            <a:off x="10661489" y="3619863"/>
            <a:ext cx="1456175" cy="159019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KEY</a:t>
            </a:r>
          </a:p>
          <a:p>
            <a:pPr marL="285750" indent="-285750">
              <a:buFont typeface="Calibri" panose="020F0502020204030204" pitchFamily="34" charset="0"/>
              <a:buChar char="‹"/>
            </a:pPr>
            <a:r>
              <a:rPr lang="en-US" dirty="0">
                <a:solidFill>
                  <a:schemeClr val="tx1"/>
                </a:solidFill>
              </a:rPr>
              <a:t>Publish</a:t>
            </a:r>
          </a:p>
          <a:p>
            <a:pPr marL="285750" indent="-285750">
              <a:buFont typeface="Calibri" panose="020F0502020204030204" pitchFamily="34" charset="0"/>
              <a:buChar char="›"/>
            </a:pPr>
            <a:r>
              <a:rPr lang="en-US" dirty="0">
                <a:solidFill>
                  <a:srgbClr val="DD0101"/>
                </a:solidFill>
              </a:rPr>
              <a:t>Subscribe</a:t>
            </a:r>
          </a:p>
        </p:txBody>
      </p:sp>
      <p:sp>
        <p:nvSpPr>
          <p:cNvPr id="5" name="TextBox 4">
            <a:extLst>
              <a:ext uri="{FF2B5EF4-FFF2-40B4-BE49-F238E27FC236}">
                <a16:creationId xmlns:a16="http://schemas.microsoft.com/office/drawing/2014/main" id="{D2944986-298C-7BC7-3644-A52344593362}"/>
              </a:ext>
            </a:extLst>
          </p:cNvPr>
          <p:cNvSpPr txBox="1"/>
          <p:nvPr/>
        </p:nvSpPr>
        <p:spPr>
          <a:xfrm>
            <a:off x="0" y="696286"/>
            <a:ext cx="12192000" cy="523220"/>
          </a:xfrm>
          <a:prstGeom prst="rect">
            <a:avLst/>
          </a:prstGeom>
          <a:solidFill>
            <a:schemeClr val="accent4">
              <a:lumMod val="40000"/>
              <a:lumOff val="60000"/>
            </a:schemeClr>
          </a:solidFill>
        </p:spPr>
        <p:txBody>
          <a:bodyPr wrap="square" rtlCol="0">
            <a:spAutoFit/>
          </a:bodyPr>
          <a:lstStyle/>
          <a:p>
            <a:r>
              <a:rPr lang="en-US" sz="1400" dirty="0">
                <a:solidFill>
                  <a:srgbClr val="222222"/>
                </a:solidFill>
                <a:latin typeface="Arial" panose="020B0604020202020204" pitchFamily="34" charset="0"/>
              </a:rPr>
              <a:t>In the </a:t>
            </a:r>
            <a:r>
              <a:rPr lang="en-US" sz="1400" b="1" dirty="0">
                <a:solidFill>
                  <a:srgbClr val="222222"/>
                </a:solidFill>
                <a:latin typeface="Arial" panose="020B0604020202020204" pitchFamily="34" charset="0"/>
              </a:rPr>
              <a:t>observer or publish/subscribe pattern </a:t>
            </a:r>
            <a:r>
              <a:rPr lang="en-US" sz="1400" dirty="0">
                <a:solidFill>
                  <a:srgbClr val="222222"/>
                </a:solidFill>
                <a:latin typeface="Arial" panose="020B0604020202020204" pitchFamily="34" charset="0"/>
              </a:rPr>
              <a:t>an object, called the subject, keeps track of a list of observers and notifies them upon state changes of interest.</a:t>
            </a:r>
          </a:p>
        </p:txBody>
      </p:sp>
    </p:spTree>
    <p:extLst>
      <p:ext uri="{BB962C8B-B14F-4D97-AF65-F5344CB8AC3E}">
        <p14:creationId xmlns:p14="http://schemas.microsoft.com/office/powerpoint/2010/main" val="910430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D3CC7-48FA-14C2-EAD8-94D23E3E2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9E69E-EB22-2426-6E53-5247058A1452}"/>
              </a:ext>
            </a:extLst>
          </p:cNvPr>
          <p:cNvSpPr>
            <a:spLocks noGrp="1"/>
          </p:cNvSpPr>
          <p:nvPr>
            <p:ph type="title"/>
          </p:nvPr>
        </p:nvSpPr>
        <p:spPr>
          <a:xfrm>
            <a:off x="0" y="1"/>
            <a:ext cx="12192000" cy="788670"/>
          </a:xfrm>
          <a:solidFill>
            <a:schemeClr val="bg1">
              <a:lumMod val="50000"/>
            </a:schemeClr>
          </a:solidFill>
          <a:ln>
            <a:noFill/>
          </a:ln>
        </p:spPr>
        <p:txBody>
          <a:bodyPr/>
          <a:lstStyle/>
          <a:p>
            <a:r>
              <a:rPr lang="en-US" b="1" dirty="0">
                <a:solidFill>
                  <a:schemeClr val="bg1"/>
                </a:solidFill>
              </a:rPr>
              <a:t>Homework review – Observer design pattern</a:t>
            </a:r>
          </a:p>
        </p:txBody>
      </p:sp>
      <p:sp>
        <p:nvSpPr>
          <p:cNvPr id="12" name="TextBox 11">
            <a:extLst>
              <a:ext uri="{FF2B5EF4-FFF2-40B4-BE49-F238E27FC236}">
                <a16:creationId xmlns:a16="http://schemas.microsoft.com/office/drawing/2014/main" id="{3FC19A79-9285-CD4B-E459-DF9A5E357812}"/>
              </a:ext>
            </a:extLst>
          </p:cNvPr>
          <p:cNvSpPr txBox="1"/>
          <p:nvPr/>
        </p:nvSpPr>
        <p:spPr>
          <a:xfrm>
            <a:off x="422910" y="782955"/>
            <a:ext cx="5961866"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Similar (but different) to Publish/Subscribe design pattern</a:t>
            </a:r>
          </a:p>
          <a:p>
            <a:pPr marL="285750" indent="-285750">
              <a:buFont typeface="Wingdings" panose="05000000000000000000" pitchFamily="2" charset="2"/>
              <a:buChar char="§"/>
            </a:pPr>
            <a:endParaRPr lang="en-US" dirty="0"/>
          </a:p>
        </p:txBody>
      </p:sp>
      <p:sp>
        <p:nvSpPr>
          <p:cNvPr id="3" name="Slide Number Placeholder 2">
            <a:extLst>
              <a:ext uri="{FF2B5EF4-FFF2-40B4-BE49-F238E27FC236}">
                <a16:creationId xmlns:a16="http://schemas.microsoft.com/office/drawing/2014/main" id="{90EC0AB6-1024-1F2F-43E5-EF4E7BA0BB20}"/>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8</a:t>
            </a:fld>
            <a:endParaRPr lang="en-US" dirty="0"/>
          </a:p>
        </p:txBody>
      </p:sp>
      <p:pic>
        <p:nvPicPr>
          <p:cNvPr id="34" name="Picture 33">
            <a:extLst>
              <a:ext uri="{FF2B5EF4-FFF2-40B4-BE49-F238E27FC236}">
                <a16:creationId xmlns:a16="http://schemas.microsoft.com/office/drawing/2014/main" id="{44A150B8-41D1-6CCA-9072-36EE1BB24E4A}"/>
              </a:ext>
            </a:extLst>
          </p:cNvPr>
          <p:cNvPicPr>
            <a:picLocks noChangeAspect="1"/>
          </p:cNvPicPr>
          <p:nvPr/>
        </p:nvPicPr>
        <p:blipFill>
          <a:blip r:embed="rId3"/>
          <a:stretch>
            <a:fillRect/>
          </a:stretch>
        </p:blipFill>
        <p:spPr>
          <a:xfrm>
            <a:off x="54986" y="1283924"/>
            <a:ext cx="5566229" cy="3865437"/>
          </a:xfrm>
          <a:prstGeom prst="rect">
            <a:avLst/>
          </a:prstGeom>
        </p:spPr>
      </p:pic>
      <p:sp>
        <p:nvSpPr>
          <p:cNvPr id="35" name="Rectangle 34">
            <a:extLst>
              <a:ext uri="{FF2B5EF4-FFF2-40B4-BE49-F238E27FC236}">
                <a16:creationId xmlns:a16="http://schemas.microsoft.com/office/drawing/2014/main" id="{B1E7C014-6DC8-2BFB-F687-A4DB4289C033}"/>
              </a:ext>
            </a:extLst>
          </p:cNvPr>
          <p:cNvSpPr/>
          <p:nvPr/>
        </p:nvSpPr>
        <p:spPr>
          <a:xfrm>
            <a:off x="6866306" y="2082423"/>
            <a:ext cx="970576" cy="4220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subject</a:t>
            </a:r>
          </a:p>
        </p:txBody>
      </p:sp>
      <p:sp>
        <p:nvSpPr>
          <p:cNvPr id="36" name="Rectangle 35">
            <a:extLst>
              <a:ext uri="{FF2B5EF4-FFF2-40B4-BE49-F238E27FC236}">
                <a16:creationId xmlns:a16="http://schemas.microsoft.com/office/drawing/2014/main" id="{217CE946-34A6-5B33-6739-C9EA34DC50D7}"/>
              </a:ext>
            </a:extLst>
          </p:cNvPr>
          <p:cNvSpPr/>
          <p:nvPr/>
        </p:nvSpPr>
        <p:spPr>
          <a:xfrm>
            <a:off x="8387375" y="2082423"/>
            <a:ext cx="970576" cy="4220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subject</a:t>
            </a:r>
          </a:p>
        </p:txBody>
      </p:sp>
      <p:sp>
        <p:nvSpPr>
          <p:cNvPr id="37" name="Rectangle 36">
            <a:extLst>
              <a:ext uri="{FF2B5EF4-FFF2-40B4-BE49-F238E27FC236}">
                <a16:creationId xmlns:a16="http://schemas.microsoft.com/office/drawing/2014/main" id="{DA61860D-C9B9-63B4-A3F6-43F25833E34E}"/>
              </a:ext>
            </a:extLst>
          </p:cNvPr>
          <p:cNvSpPr/>
          <p:nvPr/>
        </p:nvSpPr>
        <p:spPr>
          <a:xfrm>
            <a:off x="9908444" y="2082423"/>
            <a:ext cx="970576" cy="4220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subject</a:t>
            </a:r>
          </a:p>
        </p:txBody>
      </p:sp>
      <p:sp>
        <p:nvSpPr>
          <p:cNvPr id="38" name="Rectangle 37">
            <a:extLst>
              <a:ext uri="{FF2B5EF4-FFF2-40B4-BE49-F238E27FC236}">
                <a16:creationId xmlns:a16="http://schemas.microsoft.com/office/drawing/2014/main" id="{B660A878-2283-6492-386C-740FD9DD12D7}"/>
              </a:ext>
            </a:extLst>
          </p:cNvPr>
          <p:cNvSpPr/>
          <p:nvPr/>
        </p:nvSpPr>
        <p:spPr>
          <a:xfrm>
            <a:off x="7624404" y="3496549"/>
            <a:ext cx="1164006" cy="4220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observer</a:t>
            </a:r>
          </a:p>
        </p:txBody>
      </p:sp>
      <p:sp>
        <p:nvSpPr>
          <p:cNvPr id="39" name="Rectangle 38">
            <a:extLst>
              <a:ext uri="{FF2B5EF4-FFF2-40B4-BE49-F238E27FC236}">
                <a16:creationId xmlns:a16="http://schemas.microsoft.com/office/drawing/2014/main" id="{4819C307-D83E-5E6C-AE77-3F64ADE74470}"/>
              </a:ext>
            </a:extLst>
          </p:cNvPr>
          <p:cNvSpPr/>
          <p:nvPr/>
        </p:nvSpPr>
        <p:spPr>
          <a:xfrm>
            <a:off x="6110173" y="3496549"/>
            <a:ext cx="1164006" cy="4220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observer</a:t>
            </a:r>
          </a:p>
        </p:txBody>
      </p:sp>
      <p:sp>
        <p:nvSpPr>
          <p:cNvPr id="40" name="Rectangle 39">
            <a:extLst>
              <a:ext uri="{FF2B5EF4-FFF2-40B4-BE49-F238E27FC236}">
                <a16:creationId xmlns:a16="http://schemas.microsoft.com/office/drawing/2014/main" id="{42A7F8B2-090E-A865-DE84-9BA3F2995396}"/>
              </a:ext>
            </a:extLst>
          </p:cNvPr>
          <p:cNvSpPr/>
          <p:nvPr/>
        </p:nvSpPr>
        <p:spPr>
          <a:xfrm>
            <a:off x="9138635" y="3496549"/>
            <a:ext cx="1164006" cy="4220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observer</a:t>
            </a:r>
          </a:p>
        </p:txBody>
      </p:sp>
      <p:sp>
        <p:nvSpPr>
          <p:cNvPr id="41" name="Rectangle 40">
            <a:extLst>
              <a:ext uri="{FF2B5EF4-FFF2-40B4-BE49-F238E27FC236}">
                <a16:creationId xmlns:a16="http://schemas.microsoft.com/office/drawing/2014/main" id="{12FA746A-DDFC-4010-3707-EF65AE38A548}"/>
              </a:ext>
            </a:extLst>
          </p:cNvPr>
          <p:cNvSpPr/>
          <p:nvPr/>
        </p:nvSpPr>
        <p:spPr>
          <a:xfrm>
            <a:off x="10652865" y="3496549"/>
            <a:ext cx="1164006" cy="42203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observer</a:t>
            </a:r>
          </a:p>
        </p:txBody>
      </p:sp>
      <p:cxnSp>
        <p:nvCxnSpPr>
          <p:cNvPr id="43" name="Connector: Elbow 42">
            <a:extLst>
              <a:ext uri="{FF2B5EF4-FFF2-40B4-BE49-F238E27FC236}">
                <a16:creationId xmlns:a16="http://schemas.microsoft.com/office/drawing/2014/main" id="{9248AF1F-9EE1-7427-A868-BB92E7B445F9}"/>
              </a:ext>
            </a:extLst>
          </p:cNvPr>
          <p:cNvCxnSpPr>
            <a:cxnSpLocks/>
            <a:stCxn id="35" idx="2"/>
            <a:endCxn id="39" idx="0"/>
          </p:cNvCxnSpPr>
          <p:nvPr/>
        </p:nvCxnSpPr>
        <p:spPr>
          <a:xfrm rot="5400000">
            <a:off x="6525838" y="2670792"/>
            <a:ext cx="992095" cy="659418"/>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29F61524-E62A-B433-98ED-7BC0C0F500BE}"/>
              </a:ext>
            </a:extLst>
          </p:cNvPr>
          <p:cNvCxnSpPr>
            <a:stCxn id="36" idx="2"/>
            <a:endCxn id="38" idx="0"/>
          </p:cNvCxnSpPr>
          <p:nvPr/>
        </p:nvCxnSpPr>
        <p:spPr>
          <a:xfrm rot="5400000">
            <a:off x="8043488" y="2667373"/>
            <a:ext cx="992095" cy="666256"/>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A6A4295C-89F6-B4DA-C500-2E841529F7FF}"/>
              </a:ext>
            </a:extLst>
          </p:cNvPr>
          <p:cNvCxnSpPr>
            <a:cxnSpLocks/>
            <a:stCxn id="36" idx="2"/>
          </p:cNvCxnSpPr>
          <p:nvPr/>
        </p:nvCxnSpPr>
        <p:spPr>
          <a:xfrm rot="16200000" flipH="1">
            <a:off x="8661333" y="2715783"/>
            <a:ext cx="992094" cy="56943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65D104C-32B9-2611-E038-B7DDC24951F9}"/>
              </a:ext>
            </a:extLst>
          </p:cNvPr>
          <p:cNvCxnSpPr>
            <a:cxnSpLocks/>
            <a:stCxn id="37" idx="2"/>
          </p:cNvCxnSpPr>
          <p:nvPr/>
        </p:nvCxnSpPr>
        <p:spPr>
          <a:xfrm rot="5400000">
            <a:off x="9706638" y="2809456"/>
            <a:ext cx="992096" cy="38209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BD01909-2FA4-49B2-784E-E8E6E244C4DE}"/>
              </a:ext>
            </a:extLst>
          </p:cNvPr>
          <p:cNvCxnSpPr>
            <a:stCxn id="37" idx="2"/>
            <a:endCxn id="41" idx="0"/>
          </p:cNvCxnSpPr>
          <p:nvPr/>
        </p:nvCxnSpPr>
        <p:spPr>
          <a:xfrm rot="16200000" flipH="1">
            <a:off x="10318253" y="2579933"/>
            <a:ext cx="992095" cy="841136"/>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2198622-76E8-7942-8FE7-4C02659A0C4F}"/>
              </a:ext>
            </a:extLst>
          </p:cNvPr>
          <p:cNvSpPr txBox="1"/>
          <p:nvPr/>
        </p:nvSpPr>
        <p:spPr>
          <a:xfrm>
            <a:off x="562708" y="5281243"/>
            <a:ext cx="4642338" cy="1477328"/>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highlight>
                  <a:srgbClr val="00FFFF"/>
                </a:highlight>
              </a:rPr>
              <a:t>Pub/Sub </a:t>
            </a:r>
            <a:r>
              <a:rPr lang="en-US" dirty="0"/>
              <a:t>– Typically:</a:t>
            </a:r>
          </a:p>
          <a:p>
            <a:pPr marL="285750" indent="-285750">
              <a:buFont typeface="Arial" panose="020B0604020202020204" pitchFamily="34" charset="0"/>
              <a:buChar char="•"/>
            </a:pPr>
            <a:r>
              <a:rPr lang="en-US" dirty="0"/>
              <a:t>Asynchronous</a:t>
            </a:r>
          </a:p>
          <a:p>
            <a:pPr marL="285750" indent="-285750">
              <a:buFont typeface="Arial" panose="020B0604020202020204" pitchFamily="34" charset="0"/>
              <a:buChar char="•"/>
            </a:pPr>
            <a:r>
              <a:rPr lang="en-US" dirty="0"/>
              <a:t>Individual components don’t have to know about each other</a:t>
            </a:r>
          </a:p>
          <a:p>
            <a:pPr marL="285750" indent="-285750">
              <a:buFont typeface="Arial" panose="020B0604020202020204" pitchFamily="34" charset="0"/>
              <a:buChar char="•"/>
            </a:pPr>
            <a:r>
              <a:rPr lang="en-US" dirty="0"/>
              <a:t>Works well across platforms</a:t>
            </a:r>
          </a:p>
        </p:txBody>
      </p:sp>
      <p:sp>
        <p:nvSpPr>
          <p:cNvPr id="57" name="TextBox 56">
            <a:extLst>
              <a:ext uri="{FF2B5EF4-FFF2-40B4-BE49-F238E27FC236}">
                <a16:creationId xmlns:a16="http://schemas.microsoft.com/office/drawing/2014/main" id="{8430B939-F846-8BC1-7F4F-C5C42C580BB5}"/>
              </a:ext>
            </a:extLst>
          </p:cNvPr>
          <p:cNvSpPr txBox="1"/>
          <p:nvPr/>
        </p:nvSpPr>
        <p:spPr>
          <a:xfrm>
            <a:off x="6832847" y="4910675"/>
            <a:ext cx="4079630" cy="1477328"/>
          </a:xfrm>
          <a:prstGeom prst="rect">
            <a:avLst/>
          </a:prstGeom>
          <a:solidFill>
            <a:schemeClr val="accent2">
              <a:lumMod val="20000"/>
              <a:lumOff val="80000"/>
            </a:schemeClr>
          </a:solidFill>
          <a:ln>
            <a:solidFill>
              <a:schemeClr val="accent1"/>
            </a:solidFill>
          </a:ln>
        </p:spPr>
        <p:txBody>
          <a:bodyPr wrap="square" rtlCol="0">
            <a:spAutoFit/>
          </a:bodyPr>
          <a:lstStyle/>
          <a:p>
            <a:r>
              <a:rPr lang="en-US" dirty="0">
                <a:highlight>
                  <a:srgbClr val="FFADAD"/>
                </a:highlight>
              </a:rPr>
              <a:t>Observer</a:t>
            </a:r>
            <a:r>
              <a:rPr lang="en-US" dirty="0"/>
              <a:t>– Typically:</a:t>
            </a:r>
          </a:p>
          <a:p>
            <a:pPr marL="285750" indent="-285750">
              <a:buFont typeface="Arial" panose="020B0604020202020204" pitchFamily="34" charset="0"/>
              <a:buChar char="•"/>
            </a:pPr>
            <a:r>
              <a:rPr lang="en-US" dirty="0"/>
              <a:t>Synchronous</a:t>
            </a:r>
          </a:p>
          <a:p>
            <a:pPr marL="285750" indent="-285750">
              <a:buFont typeface="Arial" panose="020B0604020202020204" pitchFamily="34" charset="0"/>
              <a:buChar char="•"/>
            </a:pPr>
            <a:r>
              <a:rPr lang="en-US" dirty="0"/>
              <a:t>Individual components do know about each other</a:t>
            </a:r>
          </a:p>
          <a:p>
            <a:pPr marL="285750" indent="-285750">
              <a:buFont typeface="Arial" panose="020B0604020202020204" pitchFamily="34" charset="0"/>
              <a:buChar char="•"/>
            </a:pPr>
            <a:r>
              <a:rPr lang="en-US" dirty="0"/>
              <a:t>Can be set up statically or dynamically</a:t>
            </a:r>
          </a:p>
        </p:txBody>
      </p:sp>
    </p:spTree>
    <p:extLst>
      <p:ext uri="{BB962C8B-B14F-4D97-AF65-F5344CB8AC3E}">
        <p14:creationId xmlns:p14="http://schemas.microsoft.com/office/powerpoint/2010/main" val="270506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DD5E3-0548-D77F-0CB5-85017E4A8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96F227-D9A7-5E7D-8187-50F5CB5BEEBA}"/>
              </a:ext>
            </a:extLst>
          </p:cNvPr>
          <p:cNvSpPr>
            <a:spLocks noGrp="1"/>
          </p:cNvSpPr>
          <p:nvPr>
            <p:ph type="title"/>
          </p:nvPr>
        </p:nvSpPr>
        <p:spPr>
          <a:xfrm>
            <a:off x="0" y="1"/>
            <a:ext cx="12192000" cy="788670"/>
          </a:xfrm>
          <a:solidFill>
            <a:schemeClr val="bg1">
              <a:lumMod val="50000"/>
            </a:schemeClr>
          </a:solidFill>
          <a:ln>
            <a:noFill/>
          </a:ln>
        </p:spPr>
        <p:txBody>
          <a:bodyPr>
            <a:normAutofit fontScale="90000"/>
          </a:bodyPr>
          <a:lstStyle/>
          <a:p>
            <a:r>
              <a:rPr lang="en-US" b="1" dirty="0">
                <a:solidFill>
                  <a:schemeClr val="bg1"/>
                </a:solidFill>
              </a:rPr>
              <a:t>Homework review – Builder and Factory design patterns</a:t>
            </a:r>
          </a:p>
        </p:txBody>
      </p:sp>
      <p:sp>
        <p:nvSpPr>
          <p:cNvPr id="3" name="Slide Number Placeholder 2">
            <a:extLst>
              <a:ext uri="{FF2B5EF4-FFF2-40B4-BE49-F238E27FC236}">
                <a16:creationId xmlns:a16="http://schemas.microsoft.com/office/drawing/2014/main" id="{F368C84E-F3D8-EC60-19DC-685011091A56}"/>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9</a:t>
            </a:fld>
            <a:endParaRPr lang="en-US" dirty="0"/>
          </a:p>
        </p:txBody>
      </p:sp>
      <p:sp>
        <p:nvSpPr>
          <p:cNvPr id="56" name="TextBox 55">
            <a:extLst>
              <a:ext uri="{FF2B5EF4-FFF2-40B4-BE49-F238E27FC236}">
                <a16:creationId xmlns:a16="http://schemas.microsoft.com/office/drawing/2014/main" id="{B263E205-7620-5821-03E1-C6C3D938814E}"/>
              </a:ext>
            </a:extLst>
          </p:cNvPr>
          <p:cNvSpPr txBox="1"/>
          <p:nvPr/>
        </p:nvSpPr>
        <p:spPr>
          <a:xfrm>
            <a:off x="562708" y="1518135"/>
            <a:ext cx="4642338" cy="646331"/>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highlight>
                  <a:srgbClr val="00FFFF"/>
                </a:highlight>
              </a:rPr>
              <a:t>Builder:</a:t>
            </a:r>
            <a:endParaRPr lang="en-US" dirty="0"/>
          </a:p>
          <a:p>
            <a:pPr marL="285750" indent="-285750">
              <a:buFont typeface="Arial" panose="020B0604020202020204" pitchFamily="34" charset="0"/>
              <a:buChar char="•"/>
            </a:pPr>
            <a:r>
              <a:rPr lang="en-US" dirty="0"/>
              <a:t>Builds up desired object over time</a:t>
            </a:r>
          </a:p>
        </p:txBody>
      </p:sp>
      <p:sp>
        <p:nvSpPr>
          <p:cNvPr id="57" name="TextBox 56">
            <a:extLst>
              <a:ext uri="{FF2B5EF4-FFF2-40B4-BE49-F238E27FC236}">
                <a16:creationId xmlns:a16="http://schemas.microsoft.com/office/drawing/2014/main" id="{BC75486F-1213-D7F3-CB51-088492C17A4D}"/>
              </a:ext>
            </a:extLst>
          </p:cNvPr>
          <p:cNvSpPr txBox="1"/>
          <p:nvPr/>
        </p:nvSpPr>
        <p:spPr>
          <a:xfrm>
            <a:off x="7125924" y="1446506"/>
            <a:ext cx="4079630" cy="923330"/>
          </a:xfrm>
          <a:prstGeom prst="rect">
            <a:avLst/>
          </a:prstGeom>
          <a:solidFill>
            <a:schemeClr val="accent2">
              <a:lumMod val="20000"/>
              <a:lumOff val="80000"/>
            </a:schemeClr>
          </a:solidFill>
          <a:ln>
            <a:solidFill>
              <a:schemeClr val="accent1"/>
            </a:solidFill>
          </a:ln>
        </p:spPr>
        <p:txBody>
          <a:bodyPr wrap="square" rtlCol="0">
            <a:spAutoFit/>
          </a:bodyPr>
          <a:lstStyle/>
          <a:p>
            <a:r>
              <a:rPr lang="en-US" dirty="0">
                <a:highlight>
                  <a:srgbClr val="FFADAD"/>
                </a:highlight>
              </a:rPr>
              <a:t>Factory:</a:t>
            </a:r>
            <a:endParaRPr lang="en-US" dirty="0"/>
          </a:p>
          <a:p>
            <a:pPr marL="285750" indent="-285750">
              <a:buFont typeface="Arial" panose="020B0604020202020204" pitchFamily="34" charset="0"/>
              <a:buChar char="•"/>
            </a:pPr>
            <a:r>
              <a:rPr lang="en-US" dirty="0"/>
              <a:t>Returns object with specified properties immediately</a:t>
            </a:r>
          </a:p>
        </p:txBody>
      </p:sp>
      <p:sp>
        <p:nvSpPr>
          <p:cNvPr id="4" name="TextBox 3">
            <a:extLst>
              <a:ext uri="{FF2B5EF4-FFF2-40B4-BE49-F238E27FC236}">
                <a16:creationId xmlns:a16="http://schemas.microsoft.com/office/drawing/2014/main" id="{007CD901-0642-892D-DE94-747CD5AA9DE9}"/>
              </a:ext>
            </a:extLst>
          </p:cNvPr>
          <p:cNvSpPr txBox="1"/>
          <p:nvPr/>
        </p:nvSpPr>
        <p:spPr>
          <a:xfrm>
            <a:off x="562708" y="2848708"/>
            <a:ext cx="4560277" cy="1477328"/>
          </a:xfrm>
          <a:prstGeom prst="rect">
            <a:avLst/>
          </a:prstGeom>
          <a:solidFill>
            <a:schemeClr val="tx1"/>
          </a:solidFill>
        </p:spPr>
        <p:txBody>
          <a:bodyPr wrap="square" rtlCol="0">
            <a:spAutoFit/>
          </a:bodyPr>
          <a:lstStyle/>
          <a:p>
            <a:r>
              <a:rPr lang="en-US" dirty="0" err="1">
                <a:solidFill>
                  <a:schemeClr val="bg1"/>
                </a:solidFill>
              </a:rPr>
              <a:t>carBuilder.makeEngine</a:t>
            </a:r>
            <a:r>
              <a:rPr lang="en-US" dirty="0">
                <a:solidFill>
                  <a:schemeClr val="bg1"/>
                </a:solidFill>
              </a:rPr>
              <a:t>(“3.5 liter”)</a:t>
            </a:r>
          </a:p>
          <a:p>
            <a:r>
              <a:rPr lang="en-US" dirty="0" err="1">
                <a:solidFill>
                  <a:schemeClr val="bg1"/>
                </a:solidFill>
              </a:rPr>
              <a:t>carBuilder.makeDriveTrain</a:t>
            </a:r>
            <a:r>
              <a:rPr lang="en-US" dirty="0">
                <a:solidFill>
                  <a:schemeClr val="bg1"/>
                </a:solidFill>
              </a:rPr>
              <a:t>(“4WD”)</a:t>
            </a:r>
          </a:p>
          <a:p>
            <a:r>
              <a:rPr lang="en-US" dirty="0" err="1">
                <a:solidFill>
                  <a:schemeClr val="bg1"/>
                </a:solidFill>
              </a:rPr>
              <a:t>carBuilder.makeColor</a:t>
            </a:r>
            <a:r>
              <a:rPr lang="en-US" dirty="0">
                <a:solidFill>
                  <a:schemeClr val="bg1"/>
                </a:solidFill>
              </a:rPr>
              <a:t>(“Red”)</a:t>
            </a:r>
          </a:p>
          <a:p>
            <a:r>
              <a:rPr lang="en-US" dirty="0">
                <a:solidFill>
                  <a:schemeClr val="bg1"/>
                </a:solidFill>
              </a:rPr>
              <a:t>…</a:t>
            </a:r>
          </a:p>
          <a:p>
            <a:r>
              <a:rPr lang="en-US" dirty="0" err="1">
                <a:solidFill>
                  <a:schemeClr val="bg1"/>
                </a:solidFill>
              </a:rPr>
              <a:t>myCar</a:t>
            </a:r>
            <a:r>
              <a:rPr lang="en-US" dirty="0">
                <a:solidFill>
                  <a:schemeClr val="bg1"/>
                </a:solidFill>
              </a:rPr>
              <a:t> = </a:t>
            </a:r>
            <a:r>
              <a:rPr lang="en-US" dirty="0" err="1">
                <a:solidFill>
                  <a:schemeClr val="bg1"/>
                </a:solidFill>
              </a:rPr>
              <a:t>carBuilder.build</a:t>
            </a:r>
            <a:r>
              <a:rPr lang="en-US" dirty="0">
                <a:solidFill>
                  <a:schemeClr val="bg1"/>
                </a:solidFill>
              </a:rPr>
              <a:t>()</a:t>
            </a:r>
          </a:p>
        </p:txBody>
      </p:sp>
      <p:sp>
        <p:nvSpPr>
          <p:cNvPr id="5" name="TextBox 4">
            <a:extLst>
              <a:ext uri="{FF2B5EF4-FFF2-40B4-BE49-F238E27FC236}">
                <a16:creationId xmlns:a16="http://schemas.microsoft.com/office/drawing/2014/main" id="{4C416F8C-D215-DA3E-9889-D430FEA356E5}"/>
              </a:ext>
            </a:extLst>
          </p:cNvPr>
          <p:cNvSpPr txBox="1"/>
          <p:nvPr/>
        </p:nvSpPr>
        <p:spPr>
          <a:xfrm>
            <a:off x="6160477" y="2717443"/>
            <a:ext cx="5732585" cy="923330"/>
          </a:xfrm>
          <a:prstGeom prst="rect">
            <a:avLst/>
          </a:prstGeom>
          <a:solidFill>
            <a:schemeClr val="tx1"/>
          </a:solidFill>
        </p:spPr>
        <p:txBody>
          <a:bodyPr wrap="square" rtlCol="0">
            <a:spAutoFit/>
          </a:bodyPr>
          <a:lstStyle>
            <a:defPPr>
              <a:defRPr lang="en-US"/>
            </a:defPPr>
            <a:lvl1pPr>
              <a:defRPr>
                <a:solidFill>
                  <a:schemeClr val="bg1"/>
                </a:solidFill>
              </a:defRPr>
            </a:lvl1pPr>
          </a:lstStyle>
          <a:p>
            <a:r>
              <a:rPr lang="en-US" dirty="0"/>
              <a:t>Apple </a:t>
            </a:r>
            <a:r>
              <a:rPr lang="en-US" dirty="0" err="1"/>
              <a:t>grannySmith</a:t>
            </a:r>
            <a:r>
              <a:rPr lang="en-US" dirty="0"/>
              <a:t> = </a:t>
            </a:r>
            <a:r>
              <a:rPr lang="en-US" dirty="0" err="1"/>
              <a:t>FruitFactory</a:t>
            </a:r>
            <a:r>
              <a:rPr lang="en-US" dirty="0"/>
              <a:t>(“green”, “Granny Smith”)</a:t>
            </a:r>
          </a:p>
          <a:p>
            <a:r>
              <a:rPr lang="en-US" dirty="0"/>
              <a:t>Apple empire = </a:t>
            </a:r>
            <a:r>
              <a:rPr lang="en-US" dirty="0" err="1"/>
              <a:t>FruitFactory</a:t>
            </a:r>
            <a:r>
              <a:rPr lang="en-US" dirty="0"/>
              <a:t>(“red”, “Empire”)</a:t>
            </a:r>
          </a:p>
          <a:p>
            <a:r>
              <a:rPr lang="en-US" dirty="0"/>
              <a:t>Orange clementine = </a:t>
            </a:r>
            <a:r>
              <a:rPr lang="en-US" dirty="0" err="1"/>
              <a:t>FruitFactory</a:t>
            </a:r>
            <a:r>
              <a:rPr lang="en-US" dirty="0"/>
              <a:t>(“orange”, “Clementine”)</a:t>
            </a:r>
          </a:p>
        </p:txBody>
      </p:sp>
    </p:spTree>
    <p:extLst>
      <p:ext uri="{BB962C8B-B14F-4D97-AF65-F5344CB8AC3E}">
        <p14:creationId xmlns:p14="http://schemas.microsoft.com/office/powerpoint/2010/main" val="1274612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148699</TotalTime>
  <Words>3390</Words>
  <Application>Microsoft Office PowerPoint</Application>
  <PresentationFormat>Widescreen</PresentationFormat>
  <Paragraphs>630</Paragraphs>
  <Slides>43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Consolas</vt:lpstr>
      <vt:lpstr>Wingdings</vt:lpstr>
      <vt:lpstr>Office Theme</vt:lpstr>
      <vt:lpstr>CISC-6100: Software Engineering</vt:lpstr>
      <vt:lpstr>Outline for today’s class</vt:lpstr>
      <vt:lpstr>Design Patterns</vt:lpstr>
      <vt:lpstr>PowerPoint Presentation</vt:lpstr>
      <vt:lpstr>Selected Design Pattern Examples: Adapter</vt:lpstr>
      <vt:lpstr>Interfaces </vt:lpstr>
      <vt:lpstr>Selected Design Pattern Examples: Observer or Pub/Sub</vt:lpstr>
      <vt:lpstr>Homework review – Observer design pattern</vt:lpstr>
      <vt:lpstr>Homework review – Builder and Factory design patterns</vt:lpstr>
      <vt:lpstr>Homework review – Anti-patterns</vt:lpstr>
      <vt:lpstr>Design Patterns summary</vt:lpstr>
      <vt:lpstr>Considerations</vt:lpstr>
      <vt:lpstr>Design Exercise (continued)</vt:lpstr>
      <vt:lpstr>PowerPoint Presentation</vt:lpstr>
      <vt:lpstr>Design Practice</vt:lpstr>
      <vt:lpstr>Build for speed</vt:lpstr>
      <vt:lpstr>Algorithms and Library/pattern matching</vt:lpstr>
      <vt:lpstr>Security, adaptive recovery, reasoning</vt:lpstr>
      <vt:lpstr>Speed, accuracy</vt:lpstr>
      <vt:lpstr>Design Practice</vt:lpstr>
      <vt:lpstr>Software Maintenance</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vt:lpstr>
      <vt:lpstr>PowerPoint Presentation</vt:lpstr>
      <vt:lpstr>PowerPoint Presentation</vt:lpstr>
      <vt:lpstr>PowerPoint Presentation</vt:lpstr>
      <vt:lpstr>Design Exercise (continued)</vt:lpstr>
      <vt:lpstr>Design Practice</vt:lpstr>
      <vt:lpstr>Faster, while still accurate</vt:lpstr>
      <vt:lpstr>Will users buy it?</vt:lpstr>
      <vt:lpstr>Homework</vt:lpstr>
      <vt:lpstr>PowerPoint Presentation</vt:lpstr>
      <vt:lpstr>PowerPoint Presentation</vt:lpstr>
      <vt:lpstr>Closing comments</vt:lpstr>
      <vt:lpstr>Project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CISC-6100: Software Engineering</dc:title>
  <dc:creator>Bill</dc:creator>
  <cp:lastModifiedBy>Bill Lord</cp:lastModifiedBy>
  <cp:revision>856</cp:revision>
  <cp:lastPrinted>2019-09-04T13:51:33Z</cp:lastPrinted>
  <dcterms:created xsi:type="dcterms:W3CDTF">2019-08-29T14:53:23Z</dcterms:created>
  <dcterms:modified xsi:type="dcterms:W3CDTF">2024-12-02T21:45:33Z</dcterms:modified>
</cp:coreProperties>
</file>